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Masters/slideMaster147.xml" ContentType="application/vnd.openxmlformats-officedocument.presentationml.slideMaster+xml"/>
  <Override PartName="/ppt/slideMasters/slideMaster148.xml" ContentType="application/vnd.openxmlformats-officedocument.presentationml.slideMaster+xml"/>
  <Override PartName="/ppt/slideMasters/slideMaster14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50.xml" ContentType="application/vnd.openxmlformats-officedocument.presentationml.slideMaster+xml"/>
  <Override PartName="/ppt/slideMasters/slideMaster151.xml" ContentType="application/vnd.openxmlformats-officedocument.presentationml.slideMaster+xml"/>
  <Override PartName="/ppt/slideMasters/slideMaster152.xml" ContentType="application/vnd.openxmlformats-officedocument.presentationml.slideMaster+xml"/>
  <Override PartName="/ppt/slideMasters/slideMaster153.xml" ContentType="application/vnd.openxmlformats-officedocument.presentationml.slideMaster+xml"/>
  <Override PartName="/ppt/slideMasters/slideMaster154.xml" ContentType="application/vnd.openxmlformats-officedocument.presentationml.slideMaster+xml"/>
  <Override PartName="/ppt/slideMasters/slideMaster155.xml" ContentType="application/vnd.openxmlformats-officedocument.presentationml.slideMaster+xml"/>
  <Override PartName="/ppt/slideMasters/slideMaster156.xml" ContentType="application/vnd.openxmlformats-officedocument.presentationml.slideMaster+xml"/>
  <Override PartName="/ppt/slideMasters/slideMaster157.xml" ContentType="application/vnd.openxmlformats-officedocument.presentationml.slideMaster+xml"/>
  <Override PartName="/ppt/slideMasters/slideMaster158.xml" ContentType="application/vnd.openxmlformats-officedocument.presentationml.slideMaster+xml"/>
  <Override PartName="/ppt/slideMasters/slideMaster159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60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.xml" ContentType="application/vnd.openxmlformats-officedocument.theme+xml"/>
  <Override PartName="/ppt/theme/theme110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theme/theme113.xml" ContentType="application/vnd.openxmlformats-officedocument.theme+xml"/>
  <Override PartName="/ppt/theme/theme114.xml" ContentType="application/vnd.openxmlformats-officedocument.theme+xml"/>
  <Override PartName="/ppt/theme/theme115.xml" ContentType="application/vnd.openxmlformats-officedocument.theme+xml"/>
  <Override PartName="/ppt/theme/theme116.xml" ContentType="application/vnd.openxmlformats-officedocument.theme+xml"/>
  <Override PartName="/ppt/theme/theme117.xml" ContentType="application/vnd.openxmlformats-officedocument.theme+xml"/>
  <Override PartName="/ppt/theme/theme118.xml" ContentType="application/vnd.openxmlformats-officedocument.theme+xml"/>
  <Override PartName="/ppt/theme/theme119.xml" ContentType="application/vnd.openxmlformats-officedocument.theme+xml"/>
  <Override PartName="/ppt/theme/theme12.xml" ContentType="application/vnd.openxmlformats-officedocument.theme+xml"/>
  <Override PartName="/ppt/theme/theme120.xml" ContentType="application/vnd.openxmlformats-officedocument.theme+xml"/>
  <Override PartName="/ppt/theme/theme121.xml" ContentType="application/vnd.openxmlformats-officedocument.theme+xml"/>
  <Override PartName="/ppt/theme/theme122.xml" ContentType="application/vnd.openxmlformats-officedocument.theme+xml"/>
  <Override PartName="/ppt/theme/theme123.xml" ContentType="application/vnd.openxmlformats-officedocument.theme+xml"/>
  <Override PartName="/ppt/theme/theme124.xml" ContentType="application/vnd.openxmlformats-officedocument.theme+xml"/>
  <Override PartName="/ppt/theme/theme125.xml" ContentType="application/vnd.openxmlformats-officedocument.theme+xml"/>
  <Override PartName="/ppt/theme/theme126.xml" ContentType="application/vnd.openxmlformats-officedocument.theme+xml"/>
  <Override PartName="/ppt/theme/theme127.xml" ContentType="application/vnd.openxmlformats-officedocument.theme+xml"/>
  <Override PartName="/ppt/theme/theme128.xml" ContentType="application/vnd.openxmlformats-officedocument.theme+xml"/>
  <Override PartName="/ppt/theme/theme129.xml" ContentType="application/vnd.openxmlformats-officedocument.theme+xml"/>
  <Override PartName="/ppt/theme/theme13.xml" ContentType="application/vnd.openxmlformats-officedocument.theme+xml"/>
  <Override PartName="/ppt/theme/theme130.xml" ContentType="application/vnd.openxmlformats-officedocument.theme+xml"/>
  <Override PartName="/ppt/theme/theme131.xml" ContentType="application/vnd.openxmlformats-officedocument.theme+xml"/>
  <Override PartName="/ppt/theme/theme132.xml" ContentType="application/vnd.openxmlformats-officedocument.theme+xml"/>
  <Override PartName="/ppt/theme/theme133.xml" ContentType="application/vnd.openxmlformats-officedocument.theme+xml"/>
  <Override PartName="/ppt/theme/theme134.xml" ContentType="application/vnd.openxmlformats-officedocument.theme+xml"/>
  <Override PartName="/ppt/theme/theme135.xml" ContentType="application/vnd.openxmlformats-officedocument.theme+xml"/>
  <Override PartName="/ppt/theme/theme136.xml" ContentType="application/vnd.openxmlformats-officedocument.theme+xml"/>
  <Override PartName="/ppt/theme/theme137.xml" ContentType="application/vnd.openxmlformats-officedocument.theme+xml"/>
  <Override PartName="/ppt/theme/theme138.xml" ContentType="application/vnd.openxmlformats-officedocument.theme+xml"/>
  <Override PartName="/ppt/theme/theme139.xml" ContentType="application/vnd.openxmlformats-officedocument.theme+xml"/>
  <Override PartName="/ppt/theme/theme14.xml" ContentType="application/vnd.openxmlformats-officedocument.theme+xml"/>
  <Override PartName="/ppt/theme/theme140.xml" ContentType="application/vnd.openxmlformats-officedocument.theme+xml"/>
  <Override PartName="/ppt/theme/theme141.xml" ContentType="application/vnd.openxmlformats-officedocument.theme+xml"/>
  <Override PartName="/ppt/theme/theme142.xml" ContentType="application/vnd.openxmlformats-officedocument.theme+xml"/>
  <Override PartName="/ppt/theme/theme143.xml" ContentType="application/vnd.openxmlformats-officedocument.theme+xml"/>
  <Override PartName="/ppt/theme/theme144.xml" ContentType="application/vnd.openxmlformats-officedocument.theme+xml"/>
  <Override PartName="/ppt/theme/theme145.xml" ContentType="application/vnd.openxmlformats-officedocument.theme+xml"/>
  <Override PartName="/ppt/theme/theme146.xml" ContentType="application/vnd.openxmlformats-officedocument.theme+xml"/>
  <Override PartName="/ppt/theme/theme147.xml" ContentType="application/vnd.openxmlformats-officedocument.theme+xml"/>
  <Override PartName="/ppt/theme/theme148.xml" ContentType="application/vnd.openxmlformats-officedocument.theme+xml"/>
  <Override PartName="/ppt/theme/theme149.xml" ContentType="application/vnd.openxmlformats-officedocument.theme+xml"/>
  <Override PartName="/ppt/theme/theme15.xml" ContentType="application/vnd.openxmlformats-officedocument.theme+xml"/>
  <Override PartName="/ppt/theme/theme150.xml" ContentType="application/vnd.openxmlformats-officedocument.theme+xml"/>
  <Override PartName="/ppt/theme/theme151.xml" ContentType="application/vnd.openxmlformats-officedocument.theme+xml"/>
  <Override PartName="/ppt/theme/theme152.xml" ContentType="application/vnd.openxmlformats-officedocument.theme+xml"/>
  <Override PartName="/ppt/theme/theme153.xml" ContentType="application/vnd.openxmlformats-officedocument.theme+xml"/>
  <Override PartName="/ppt/theme/theme154.xml" ContentType="application/vnd.openxmlformats-officedocument.theme+xml"/>
  <Override PartName="/ppt/theme/theme155.xml" ContentType="application/vnd.openxmlformats-officedocument.theme+xml"/>
  <Override PartName="/ppt/theme/theme156.xml" ContentType="application/vnd.openxmlformats-officedocument.theme+xml"/>
  <Override PartName="/ppt/theme/theme157.xml" ContentType="application/vnd.openxmlformats-officedocument.theme+xml"/>
  <Override PartName="/ppt/theme/theme158.xml" ContentType="application/vnd.openxmlformats-officedocument.theme+xml"/>
  <Override PartName="/ppt/theme/theme159.xml" ContentType="application/vnd.openxmlformats-officedocument.theme+xml"/>
  <Override PartName="/ppt/theme/theme16.xml" ContentType="application/vnd.openxmlformats-officedocument.theme+xml"/>
  <Override PartName="/ppt/theme/theme160.xml" ContentType="application/vnd.openxmlformats-officedocument.theme+xml"/>
  <Override PartName="/ppt/theme/theme161.xml" ContentType="application/vnd.openxmlformats-officedocument.theme+xml"/>
  <Override PartName="/ppt/theme/theme162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  <p:sldMasterId id="2147483828" r:id="rId17"/>
    <p:sldMasterId id="2147483840" r:id="rId18"/>
    <p:sldMasterId id="2147483852" r:id="rId19"/>
    <p:sldMasterId id="2147483864" r:id="rId20"/>
    <p:sldMasterId id="2147483876" r:id="rId21"/>
    <p:sldMasterId id="2147483888" r:id="rId22"/>
    <p:sldMasterId id="2147483900" r:id="rId23"/>
    <p:sldMasterId id="2147483912" r:id="rId24"/>
    <p:sldMasterId id="2147483924" r:id="rId25"/>
    <p:sldMasterId id="2147483936" r:id="rId26"/>
    <p:sldMasterId id="2147483948" r:id="rId27"/>
    <p:sldMasterId id="2147483960" r:id="rId28"/>
    <p:sldMasterId id="2147483972" r:id="rId29"/>
    <p:sldMasterId id="2147483984" r:id="rId30"/>
    <p:sldMasterId id="2147483996" r:id="rId31"/>
    <p:sldMasterId id="2147484008" r:id="rId32"/>
    <p:sldMasterId id="2147484020" r:id="rId33"/>
    <p:sldMasterId id="2147484032" r:id="rId34"/>
    <p:sldMasterId id="2147484044" r:id="rId35"/>
    <p:sldMasterId id="2147484056" r:id="rId36"/>
    <p:sldMasterId id="2147484068" r:id="rId37"/>
    <p:sldMasterId id="2147484080" r:id="rId38"/>
    <p:sldMasterId id="2147484092" r:id="rId39"/>
    <p:sldMasterId id="2147484104" r:id="rId40"/>
    <p:sldMasterId id="2147484116" r:id="rId41"/>
    <p:sldMasterId id="2147484128" r:id="rId42"/>
    <p:sldMasterId id="2147484140" r:id="rId43"/>
    <p:sldMasterId id="2147484152" r:id="rId44"/>
    <p:sldMasterId id="2147484164" r:id="rId45"/>
    <p:sldMasterId id="2147484176" r:id="rId46"/>
    <p:sldMasterId id="2147484188" r:id="rId47"/>
    <p:sldMasterId id="2147484200" r:id="rId48"/>
    <p:sldMasterId id="2147484212" r:id="rId49"/>
    <p:sldMasterId id="2147484224" r:id="rId50"/>
    <p:sldMasterId id="2147484236" r:id="rId51"/>
    <p:sldMasterId id="2147484248" r:id="rId52"/>
    <p:sldMasterId id="2147484260" r:id="rId53"/>
    <p:sldMasterId id="2147484272" r:id="rId54"/>
    <p:sldMasterId id="2147484284" r:id="rId55"/>
    <p:sldMasterId id="2147484296" r:id="rId56"/>
    <p:sldMasterId id="2147484308" r:id="rId57"/>
    <p:sldMasterId id="2147484320" r:id="rId58"/>
    <p:sldMasterId id="2147484332" r:id="rId59"/>
    <p:sldMasterId id="2147484344" r:id="rId60"/>
    <p:sldMasterId id="2147484356" r:id="rId61"/>
    <p:sldMasterId id="2147484368" r:id="rId62"/>
    <p:sldMasterId id="2147484380" r:id="rId63"/>
    <p:sldMasterId id="2147484392" r:id="rId64"/>
    <p:sldMasterId id="2147484404" r:id="rId65"/>
    <p:sldMasterId id="2147484416" r:id="rId66"/>
    <p:sldMasterId id="2147484428" r:id="rId67"/>
    <p:sldMasterId id="2147484440" r:id="rId68"/>
    <p:sldMasterId id="2147484452" r:id="rId69"/>
    <p:sldMasterId id="2147484464" r:id="rId70"/>
    <p:sldMasterId id="2147484476" r:id="rId71"/>
    <p:sldMasterId id="2147484488" r:id="rId72"/>
    <p:sldMasterId id="2147484500" r:id="rId73"/>
    <p:sldMasterId id="2147484512" r:id="rId74"/>
    <p:sldMasterId id="2147484524" r:id="rId75"/>
    <p:sldMasterId id="2147484536" r:id="rId76"/>
    <p:sldMasterId id="2147484548" r:id="rId77"/>
    <p:sldMasterId id="2147484560" r:id="rId78"/>
    <p:sldMasterId id="2147484572" r:id="rId79"/>
    <p:sldMasterId id="2147484584" r:id="rId80"/>
    <p:sldMasterId id="2147484596" r:id="rId81"/>
    <p:sldMasterId id="2147484608" r:id="rId82"/>
    <p:sldMasterId id="2147484620" r:id="rId83"/>
    <p:sldMasterId id="2147484632" r:id="rId84"/>
    <p:sldMasterId id="2147484644" r:id="rId85"/>
    <p:sldMasterId id="2147484656" r:id="rId86"/>
    <p:sldMasterId id="2147484668" r:id="rId87"/>
    <p:sldMasterId id="2147484680" r:id="rId88"/>
    <p:sldMasterId id="2147484692" r:id="rId89"/>
    <p:sldMasterId id="2147484704" r:id="rId90"/>
    <p:sldMasterId id="2147484716" r:id="rId91"/>
    <p:sldMasterId id="2147484728" r:id="rId92"/>
    <p:sldMasterId id="2147484740" r:id="rId93"/>
    <p:sldMasterId id="2147484752" r:id="rId94"/>
    <p:sldMasterId id="2147484764" r:id="rId95"/>
    <p:sldMasterId id="2147484776" r:id="rId96"/>
    <p:sldMasterId id="2147484788" r:id="rId97"/>
    <p:sldMasterId id="2147484800" r:id="rId98"/>
    <p:sldMasterId id="2147484812" r:id="rId99"/>
    <p:sldMasterId id="2147484824" r:id="rId100"/>
    <p:sldMasterId id="2147484836" r:id="rId101"/>
    <p:sldMasterId id="2147484848" r:id="rId102"/>
    <p:sldMasterId id="2147484860" r:id="rId103"/>
    <p:sldMasterId id="2147484872" r:id="rId104"/>
    <p:sldMasterId id="2147484884" r:id="rId105"/>
    <p:sldMasterId id="2147484896" r:id="rId106"/>
    <p:sldMasterId id="2147484908" r:id="rId107"/>
    <p:sldMasterId id="2147484920" r:id="rId108"/>
    <p:sldMasterId id="2147484932" r:id="rId109"/>
    <p:sldMasterId id="2147484944" r:id="rId110"/>
    <p:sldMasterId id="2147484956" r:id="rId111"/>
    <p:sldMasterId id="2147484968" r:id="rId112"/>
    <p:sldMasterId id="2147484980" r:id="rId113"/>
    <p:sldMasterId id="2147484992" r:id="rId114"/>
    <p:sldMasterId id="2147485004" r:id="rId115"/>
    <p:sldMasterId id="2147485016" r:id="rId116"/>
    <p:sldMasterId id="2147485028" r:id="rId117"/>
    <p:sldMasterId id="2147485040" r:id="rId118"/>
    <p:sldMasterId id="2147485052" r:id="rId119"/>
    <p:sldMasterId id="2147485064" r:id="rId120"/>
    <p:sldMasterId id="2147485076" r:id="rId121"/>
    <p:sldMasterId id="2147485088" r:id="rId122"/>
    <p:sldMasterId id="2147485100" r:id="rId123"/>
    <p:sldMasterId id="2147485112" r:id="rId124"/>
    <p:sldMasterId id="2147485124" r:id="rId125"/>
    <p:sldMasterId id="2147485136" r:id="rId126"/>
    <p:sldMasterId id="2147485148" r:id="rId127"/>
    <p:sldMasterId id="2147485160" r:id="rId128"/>
    <p:sldMasterId id="2147485172" r:id="rId129"/>
    <p:sldMasterId id="2147485184" r:id="rId130"/>
    <p:sldMasterId id="2147485196" r:id="rId131"/>
    <p:sldMasterId id="2147485208" r:id="rId132"/>
    <p:sldMasterId id="2147485220" r:id="rId133"/>
    <p:sldMasterId id="2147485232" r:id="rId134"/>
    <p:sldMasterId id="2147485244" r:id="rId135"/>
    <p:sldMasterId id="2147485256" r:id="rId136"/>
    <p:sldMasterId id="2147485268" r:id="rId137"/>
    <p:sldMasterId id="2147485280" r:id="rId138"/>
    <p:sldMasterId id="2147485292" r:id="rId139"/>
    <p:sldMasterId id="2147485304" r:id="rId140"/>
    <p:sldMasterId id="2147485316" r:id="rId141"/>
    <p:sldMasterId id="2147485328" r:id="rId142"/>
    <p:sldMasterId id="2147485340" r:id="rId143"/>
    <p:sldMasterId id="2147485352" r:id="rId144"/>
    <p:sldMasterId id="2147485364" r:id="rId145"/>
    <p:sldMasterId id="2147485376" r:id="rId146"/>
    <p:sldMasterId id="2147485388" r:id="rId147"/>
    <p:sldMasterId id="2147485400" r:id="rId148"/>
    <p:sldMasterId id="2147485412" r:id="rId149"/>
    <p:sldMasterId id="2147485424" r:id="rId150"/>
    <p:sldMasterId id="2147485436" r:id="rId151"/>
    <p:sldMasterId id="2147485448" r:id="rId152"/>
    <p:sldMasterId id="2147485460" r:id="rId153"/>
    <p:sldMasterId id="2147485472" r:id="rId154"/>
    <p:sldMasterId id="2147485484" r:id="rId155"/>
    <p:sldMasterId id="2147485496" r:id="rId156"/>
    <p:sldMasterId id="2147485508" r:id="rId157"/>
    <p:sldMasterId id="2147485520" r:id="rId158"/>
    <p:sldMasterId id="2147485532" r:id="rId159"/>
    <p:sldMasterId id="2147485544" r:id="rId160"/>
    <p:sldMasterId id="2147485556" r:id="rId161"/>
  </p:sldMasterIdLst>
  <p:notesMasterIdLst>
    <p:notesMasterId r:id="rId324"/>
  </p:notesMasterIdLst>
  <p:handoutMasterIdLst>
    <p:handoutMasterId r:id="rId325"/>
  </p:handoutMasterIdLst>
  <p:sldIdLst>
    <p:sldId id="256" r:id="rId162"/>
    <p:sldId id="1338" r:id="rId163"/>
    <p:sldId id="557" r:id="rId164"/>
    <p:sldId id="1448" r:id="rId165"/>
    <p:sldId id="1833" r:id="rId166"/>
    <p:sldId id="1834" r:id="rId167"/>
    <p:sldId id="1835" r:id="rId168"/>
    <p:sldId id="1836" r:id="rId169"/>
    <p:sldId id="1838" r:id="rId170"/>
    <p:sldId id="1839" r:id="rId171"/>
    <p:sldId id="1842" r:id="rId172"/>
    <p:sldId id="1841" r:id="rId173"/>
    <p:sldId id="1843" r:id="rId174"/>
    <p:sldId id="1844" r:id="rId175"/>
    <p:sldId id="1845" r:id="rId176"/>
    <p:sldId id="1846" r:id="rId177"/>
    <p:sldId id="1848" r:id="rId178"/>
    <p:sldId id="1847" r:id="rId179"/>
    <p:sldId id="1849" r:id="rId180"/>
    <p:sldId id="1850" r:id="rId181"/>
    <p:sldId id="1851" r:id="rId182"/>
    <p:sldId id="1852" r:id="rId183"/>
    <p:sldId id="1853" r:id="rId184"/>
    <p:sldId id="1854" r:id="rId185"/>
    <p:sldId id="1855" r:id="rId186"/>
    <p:sldId id="1856" r:id="rId187"/>
    <p:sldId id="1857" r:id="rId188"/>
    <p:sldId id="1859" r:id="rId189"/>
    <p:sldId id="1858" r:id="rId190"/>
    <p:sldId id="1860" r:id="rId191"/>
    <p:sldId id="1861" r:id="rId192"/>
    <p:sldId id="1862" r:id="rId193"/>
    <p:sldId id="1863" r:id="rId194"/>
    <p:sldId id="1865" r:id="rId195"/>
    <p:sldId id="1866" r:id="rId196"/>
    <p:sldId id="1867" r:id="rId197"/>
    <p:sldId id="1868" r:id="rId198"/>
    <p:sldId id="1869" r:id="rId199"/>
    <p:sldId id="1872" r:id="rId200"/>
    <p:sldId id="1873" r:id="rId201"/>
    <p:sldId id="1870" r:id="rId202"/>
    <p:sldId id="1871" r:id="rId203"/>
    <p:sldId id="1874" r:id="rId204"/>
    <p:sldId id="1875" r:id="rId205"/>
    <p:sldId id="1876" r:id="rId206"/>
    <p:sldId id="1877" r:id="rId207"/>
    <p:sldId id="1878" r:id="rId208"/>
    <p:sldId id="1879" r:id="rId209"/>
    <p:sldId id="1880" r:id="rId210"/>
    <p:sldId id="1881" r:id="rId211"/>
    <p:sldId id="1882" r:id="rId212"/>
    <p:sldId id="1883" r:id="rId213"/>
    <p:sldId id="1884" r:id="rId214"/>
    <p:sldId id="1885" r:id="rId215"/>
    <p:sldId id="1886" r:id="rId216"/>
    <p:sldId id="1887" r:id="rId217"/>
    <p:sldId id="1888" r:id="rId218"/>
    <p:sldId id="1889" r:id="rId219"/>
    <p:sldId id="1890" r:id="rId220"/>
    <p:sldId id="1891" r:id="rId221"/>
    <p:sldId id="1892" r:id="rId222"/>
    <p:sldId id="1893" r:id="rId223"/>
    <p:sldId id="1894" r:id="rId224"/>
    <p:sldId id="1895" r:id="rId225"/>
    <p:sldId id="1896" r:id="rId226"/>
    <p:sldId id="1897" r:id="rId227"/>
    <p:sldId id="1898" r:id="rId228"/>
    <p:sldId id="1899" r:id="rId229"/>
    <p:sldId id="1900" r:id="rId230"/>
    <p:sldId id="1901" r:id="rId231"/>
    <p:sldId id="1902" r:id="rId232"/>
    <p:sldId id="1903" r:id="rId233"/>
    <p:sldId id="1904" r:id="rId234"/>
    <p:sldId id="1905" r:id="rId235"/>
    <p:sldId id="1906" r:id="rId236"/>
    <p:sldId id="1907" r:id="rId237"/>
    <p:sldId id="1908" r:id="rId238"/>
    <p:sldId id="1909" r:id="rId239"/>
    <p:sldId id="1910" r:id="rId240"/>
    <p:sldId id="1911" r:id="rId241"/>
    <p:sldId id="1912" r:id="rId242"/>
    <p:sldId id="1913" r:id="rId243"/>
    <p:sldId id="1914" r:id="rId244"/>
    <p:sldId id="1916" r:id="rId245"/>
    <p:sldId id="1915" r:id="rId246"/>
    <p:sldId id="1917" r:id="rId247"/>
    <p:sldId id="1920" r:id="rId248"/>
    <p:sldId id="1918" r:id="rId249"/>
    <p:sldId id="1921" r:id="rId250"/>
    <p:sldId id="1922" r:id="rId251"/>
    <p:sldId id="1924" r:id="rId252"/>
    <p:sldId id="1925" r:id="rId253"/>
    <p:sldId id="1927" r:id="rId254"/>
    <p:sldId id="1926" r:id="rId255"/>
    <p:sldId id="1928" r:id="rId256"/>
    <p:sldId id="1930" r:id="rId257"/>
    <p:sldId id="1931" r:id="rId258"/>
    <p:sldId id="1934" r:id="rId259"/>
    <p:sldId id="1935" r:id="rId260"/>
    <p:sldId id="1936" r:id="rId261"/>
    <p:sldId id="1937" r:id="rId262"/>
    <p:sldId id="1938" r:id="rId263"/>
    <p:sldId id="1939" r:id="rId264"/>
    <p:sldId id="1940" r:id="rId265"/>
    <p:sldId id="1941" r:id="rId266"/>
    <p:sldId id="1942" r:id="rId267"/>
    <p:sldId id="1943" r:id="rId268"/>
    <p:sldId id="1944" r:id="rId269"/>
    <p:sldId id="1945" r:id="rId270"/>
    <p:sldId id="1946" r:id="rId271"/>
    <p:sldId id="1947" r:id="rId272"/>
    <p:sldId id="1948" r:id="rId273"/>
    <p:sldId id="1949" r:id="rId274"/>
    <p:sldId id="1951" r:id="rId275"/>
    <p:sldId id="1952" r:id="rId276"/>
    <p:sldId id="1953" r:id="rId277"/>
    <p:sldId id="1954" r:id="rId278"/>
    <p:sldId id="1957" r:id="rId279"/>
    <p:sldId id="1958" r:id="rId280"/>
    <p:sldId id="1959" r:id="rId281"/>
    <p:sldId id="1960" r:id="rId282"/>
    <p:sldId id="1961" r:id="rId283"/>
    <p:sldId id="1963" r:id="rId284"/>
    <p:sldId id="1964" r:id="rId285"/>
    <p:sldId id="1965" r:id="rId286"/>
    <p:sldId id="1966" r:id="rId287"/>
    <p:sldId id="1967" r:id="rId288"/>
    <p:sldId id="1968" r:id="rId289"/>
    <p:sldId id="1969" r:id="rId290"/>
    <p:sldId id="1970" r:id="rId291"/>
    <p:sldId id="1971" r:id="rId292"/>
    <p:sldId id="1972" r:id="rId293"/>
    <p:sldId id="1973" r:id="rId294"/>
    <p:sldId id="1974" r:id="rId295"/>
    <p:sldId id="1976" r:id="rId296"/>
    <p:sldId id="1975" r:id="rId297"/>
    <p:sldId id="1977" r:id="rId298"/>
    <p:sldId id="1978" r:id="rId299"/>
    <p:sldId id="1980" r:id="rId300"/>
    <p:sldId id="1981" r:id="rId301"/>
    <p:sldId id="1982" r:id="rId302"/>
    <p:sldId id="1983" r:id="rId303"/>
    <p:sldId id="1984" r:id="rId304"/>
    <p:sldId id="1985" r:id="rId305"/>
    <p:sldId id="1986" r:id="rId306"/>
    <p:sldId id="1987" r:id="rId307"/>
    <p:sldId id="1988" r:id="rId308"/>
    <p:sldId id="1989" r:id="rId309"/>
    <p:sldId id="1990" r:id="rId310"/>
    <p:sldId id="1991" r:id="rId311"/>
    <p:sldId id="1992" r:id="rId312"/>
    <p:sldId id="1993" r:id="rId313"/>
    <p:sldId id="1994" r:id="rId314"/>
    <p:sldId id="1995" r:id="rId315"/>
    <p:sldId id="1996" r:id="rId316"/>
    <p:sldId id="1997" r:id="rId317"/>
    <p:sldId id="1998" r:id="rId318"/>
    <p:sldId id="1999" r:id="rId319"/>
    <p:sldId id="2000" r:id="rId320"/>
    <p:sldId id="2001" r:id="rId321"/>
    <p:sldId id="2002" r:id="rId322"/>
    <p:sldId id="2003" r:id="rId323"/>
  </p:sldIdLst>
  <p:sldSz cx="9144000" cy="6858000" type="screen4x3"/>
  <p:notesSz cx="6858000" cy="9144000"/>
  <p:custDataLst>
    <p:tags r:id="rId33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海波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06"/>
        <p:guide pos="283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0" Type="http://schemas.openxmlformats.org/officeDocument/2006/relationships/tags" Target="tags/tag198.xml"/><Relationship Id="rId33" Type="http://schemas.openxmlformats.org/officeDocument/2006/relationships/slideMaster" Target="slideMasters/slideMaster32.xml"/><Relationship Id="rId329" Type="http://schemas.openxmlformats.org/officeDocument/2006/relationships/commentAuthors" Target="commentAuthors.xml"/><Relationship Id="rId328" Type="http://schemas.openxmlformats.org/officeDocument/2006/relationships/tableStyles" Target="tableStyles.xml"/><Relationship Id="rId327" Type="http://schemas.openxmlformats.org/officeDocument/2006/relationships/viewProps" Target="viewProps.xml"/><Relationship Id="rId326" Type="http://schemas.openxmlformats.org/officeDocument/2006/relationships/presProps" Target="presProps.xml"/><Relationship Id="rId325" Type="http://schemas.openxmlformats.org/officeDocument/2006/relationships/handoutMaster" Target="handoutMasters/handoutMaster1.xml"/><Relationship Id="rId324" Type="http://schemas.openxmlformats.org/officeDocument/2006/relationships/notesMaster" Target="notesMasters/notesMaster1.xml"/><Relationship Id="rId323" Type="http://schemas.openxmlformats.org/officeDocument/2006/relationships/slide" Target="slides/slide162.xml"/><Relationship Id="rId322" Type="http://schemas.openxmlformats.org/officeDocument/2006/relationships/slide" Target="slides/slide161.xml"/><Relationship Id="rId321" Type="http://schemas.openxmlformats.org/officeDocument/2006/relationships/slide" Target="slides/slide160.xml"/><Relationship Id="rId320" Type="http://schemas.openxmlformats.org/officeDocument/2006/relationships/slide" Target="slides/slide159.xml"/><Relationship Id="rId32" Type="http://schemas.openxmlformats.org/officeDocument/2006/relationships/slideMaster" Target="slideMasters/slideMaster31.xml"/><Relationship Id="rId319" Type="http://schemas.openxmlformats.org/officeDocument/2006/relationships/slide" Target="slides/slide158.xml"/><Relationship Id="rId318" Type="http://schemas.openxmlformats.org/officeDocument/2006/relationships/slide" Target="slides/slide157.xml"/><Relationship Id="rId317" Type="http://schemas.openxmlformats.org/officeDocument/2006/relationships/slide" Target="slides/slide156.xml"/><Relationship Id="rId316" Type="http://schemas.openxmlformats.org/officeDocument/2006/relationships/slide" Target="slides/slide155.xml"/><Relationship Id="rId315" Type="http://schemas.openxmlformats.org/officeDocument/2006/relationships/slide" Target="slides/slide154.xml"/><Relationship Id="rId314" Type="http://schemas.openxmlformats.org/officeDocument/2006/relationships/slide" Target="slides/slide153.xml"/><Relationship Id="rId313" Type="http://schemas.openxmlformats.org/officeDocument/2006/relationships/slide" Target="slides/slide152.xml"/><Relationship Id="rId312" Type="http://schemas.openxmlformats.org/officeDocument/2006/relationships/slide" Target="slides/slide151.xml"/><Relationship Id="rId311" Type="http://schemas.openxmlformats.org/officeDocument/2006/relationships/slide" Target="slides/slide150.xml"/><Relationship Id="rId310" Type="http://schemas.openxmlformats.org/officeDocument/2006/relationships/slide" Target="slides/slide149.xml"/><Relationship Id="rId31" Type="http://schemas.openxmlformats.org/officeDocument/2006/relationships/slideMaster" Target="slideMasters/slideMaster30.xml"/><Relationship Id="rId309" Type="http://schemas.openxmlformats.org/officeDocument/2006/relationships/slide" Target="slides/slide148.xml"/><Relationship Id="rId308" Type="http://schemas.openxmlformats.org/officeDocument/2006/relationships/slide" Target="slides/slide147.xml"/><Relationship Id="rId307" Type="http://schemas.openxmlformats.org/officeDocument/2006/relationships/slide" Target="slides/slide146.xml"/><Relationship Id="rId306" Type="http://schemas.openxmlformats.org/officeDocument/2006/relationships/slide" Target="slides/slide145.xml"/><Relationship Id="rId305" Type="http://schemas.openxmlformats.org/officeDocument/2006/relationships/slide" Target="slides/slide144.xml"/><Relationship Id="rId304" Type="http://schemas.openxmlformats.org/officeDocument/2006/relationships/slide" Target="slides/slide143.xml"/><Relationship Id="rId303" Type="http://schemas.openxmlformats.org/officeDocument/2006/relationships/slide" Target="slides/slide142.xml"/><Relationship Id="rId302" Type="http://schemas.openxmlformats.org/officeDocument/2006/relationships/slide" Target="slides/slide141.xml"/><Relationship Id="rId301" Type="http://schemas.openxmlformats.org/officeDocument/2006/relationships/slide" Target="slides/slide140.xml"/><Relationship Id="rId300" Type="http://schemas.openxmlformats.org/officeDocument/2006/relationships/slide" Target="slides/slide139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9" Type="http://schemas.openxmlformats.org/officeDocument/2006/relationships/slide" Target="slides/slide138.xml"/><Relationship Id="rId298" Type="http://schemas.openxmlformats.org/officeDocument/2006/relationships/slide" Target="slides/slide137.xml"/><Relationship Id="rId297" Type="http://schemas.openxmlformats.org/officeDocument/2006/relationships/slide" Target="slides/slide136.xml"/><Relationship Id="rId296" Type="http://schemas.openxmlformats.org/officeDocument/2006/relationships/slide" Target="slides/slide135.xml"/><Relationship Id="rId295" Type="http://schemas.openxmlformats.org/officeDocument/2006/relationships/slide" Target="slides/slide134.xml"/><Relationship Id="rId294" Type="http://schemas.openxmlformats.org/officeDocument/2006/relationships/slide" Target="slides/slide133.xml"/><Relationship Id="rId293" Type="http://schemas.openxmlformats.org/officeDocument/2006/relationships/slide" Target="slides/slide132.xml"/><Relationship Id="rId292" Type="http://schemas.openxmlformats.org/officeDocument/2006/relationships/slide" Target="slides/slide131.xml"/><Relationship Id="rId291" Type="http://schemas.openxmlformats.org/officeDocument/2006/relationships/slide" Target="slides/slide130.xml"/><Relationship Id="rId290" Type="http://schemas.openxmlformats.org/officeDocument/2006/relationships/slide" Target="slides/slide129.xml"/><Relationship Id="rId29" Type="http://schemas.openxmlformats.org/officeDocument/2006/relationships/slideMaster" Target="slideMasters/slideMaster28.xml"/><Relationship Id="rId289" Type="http://schemas.openxmlformats.org/officeDocument/2006/relationships/slide" Target="slides/slide128.xml"/><Relationship Id="rId288" Type="http://schemas.openxmlformats.org/officeDocument/2006/relationships/slide" Target="slides/slide127.xml"/><Relationship Id="rId287" Type="http://schemas.openxmlformats.org/officeDocument/2006/relationships/slide" Target="slides/slide126.xml"/><Relationship Id="rId286" Type="http://schemas.openxmlformats.org/officeDocument/2006/relationships/slide" Target="slides/slide125.xml"/><Relationship Id="rId285" Type="http://schemas.openxmlformats.org/officeDocument/2006/relationships/slide" Target="slides/slide124.xml"/><Relationship Id="rId284" Type="http://schemas.openxmlformats.org/officeDocument/2006/relationships/slide" Target="slides/slide123.xml"/><Relationship Id="rId283" Type="http://schemas.openxmlformats.org/officeDocument/2006/relationships/slide" Target="slides/slide122.xml"/><Relationship Id="rId282" Type="http://schemas.openxmlformats.org/officeDocument/2006/relationships/slide" Target="slides/slide121.xml"/><Relationship Id="rId281" Type="http://schemas.openxmlformats.org/officeDocument/2006/relationships/slide" Target="slides/slide120.xml"/><Relationship Id="rId280" Type="http://schemas.openxmlformats.org/officeDocument/2006/relationships/slide" Target="slides/slide119.xml"/><Relationship Id="rId28" Type="http://schemas.openxmlformats.org/officeDocument/2006/relationships/slideMaster" Target="slideMasters/slideMaster27.xml"/><Relationship Id="rId279" Type="http://schemas.openxmlformats.org/officeDocument/2006/relationships/slide" Target="slides/slide118.xml"/><Relationship Id="rId278" Type="http://schemas.openxmlformats.org/officeDocument/2006/relationships/slide" Target="slides/slide117.xml"/><Relationship Id="rId277" Type="http://schemas.openxmlformats.org/officeDocument/2006/relationships/slide" Target="slides/slide116.xml"/><Relationship Id="rId276" Type="http://schemas.openxmlformats.org/officeDocument/2006/relationships/slide" Target="slides/slide115.xml"/><Relationship Id="rId275" Type="http://schemas.openxmlformats.org/officeDocument/2006/relationships/slide" Target="slides/slide114.xml"/><Relationship Id="rId274" Type="http://schemas.openxmlformats.org/officeDocument/2006/relationships/slide" Target="slides/slide113.xml"/><Relationship Id="rId273" Type="http://schemas.openxmlformats.org/officeDocument/2006/relationships/slide" Target="slides/slide112.xml"/><Relationship Id="rId272" Type="http://schemas.openxmlformats.org/officeDocument/2006/relationships/slide" Target="slides/slide111.xml"/><Relationship Id="rId271" Type="http://schemas.openxmlformats.org/officeDocument/2006/relationships/slide" Target="slides/slide110.xml"/><Relationship Id="rId270" Type="http://schemas.openxmlformats.org/officeDocument/2006/relationships/slide" Target="slides/slide109.xml"/><Relationship Id="rId27" Type="http://schemas.openxmlformats.org/officeDocument/2006/relationships/slideMaster" Target="slideMasters/slideMaster26.xml"/><Relationship Id="rId269" Type="http://schemas.openxmlformats.org/officeDocument/2006/relationships/slide" Target="slides/slide108.xml"/><Relationship Id="rId268" Type="http://schemas.openxmlformats.org/officeDocument/2006/relationships/slide" Target="slides/slide107.xml"/><Relationship Id="rId267" Type="http://schemas.openxmlformats.org/officeDocument/2006/relationships/slide" Target="slides/slide106.xml"/><Relationship Id="rId266" Type="http://schemas.openxmlformats.org/officeDocument/2006/relationships/slide" Target="slides/slide105.xml"/><Relationship Id="rId265" Type="http://schemas.openxmlformats.org/officeDocument/2006/relationships/slide" Target="slides/slide104.xml"/><Relationship Id="rId264" Type="http://schemas.openxmlformats.org/officeDocument/2006/relationships/slide" Target="slides/slide103.xml"/><Relationship Id="rId263" Type="http://schemas.openxmlformats.org/officeDocument/2006/relationships/slide" Target="slides/slide102.xml"/><Relationship Id="rId262" Type="http://schemas.openxmlformats.org/officeDocument/2006/relationships/slide" Target="slides/slide101.xml"/><Relationship Id="rId261" Type="http://schemas.openxmlformats.org/officeDocument/2006/relationships/slide" Target="slides/slide100.xml"/><Relationship Id="rId260" Type="http://schemas.openxmlformats.org/officeDocument/2006/relationships/slide" Target="slides/slide99.xml"/><Relationship Id="rId26" Type="http://schemas.openxmlformats.org/officeDocument/2006/relationships/slideMaster" Target="slideMasters/slideMaster25.xml"/><Relationship Id="rId259" Type="http://schemas.openxmlformats.org/officeDocument/2006/relationships/slide" Target="slides/slide98.xml"/><Relationship Id="rId258" Type="http://schemas.openxmlformats.org/officeDocument/2006/relationships/slide" Target="slides/slide97.xml"/><Relationship Id="rId257" Type="http://schemas.openxmlformats.org/officeDocument/2006/relationships/slide" Target="slides/slide96.xml"/><Relationship Id="rId256" Type="http://schemas.openxmlformats.org/officeDocument/2006/relationships/slide" Target="slides/slide95.xml"/><Relationship Id="rId255" Type="http://schemas.openxmlformats.org/officeDocument/2006/relationships/slide" Target="slides/slide94.xml"/><Relationship Id="rId254" Type="http://schemas.openxmlformats.org/officeDocument/2006/relationships/slide" Target="slides/slide93.xml"/><Relationship Id="rId253" Type="http://schemas.openxmlformats.org/officeDocument/2006/relationships/slide" Target="slides/slide92.xml"/><Relationship Id="rId252" Type="http://schemas.openxmlformats.org/officeDocument/2006/relationships/slide" Target="slides/slide91.xml"/><Relationship Id="rId251" Type="http://schemas.openxmlformats.org/officeDocument/2006/relationships/slide" Target="slides/slide90.xml"/><Relationship Id="rId250" Type="http://schemas.openxmlformats.org/officeDocument/2006/relationships/slide" Target="slides/slide89.xml"/><Relationship Id="rId25" Type="http://schemas.openxmlformats.org/officeDocument/2006/relationships/slideMaster" Target="slideMasters/slideMaster24.xml"/><Relationship Id="rId249" Type="http://schemas.openxmlformats.org/officeDocument/2006/relationships/slide" Target="slides/slide88.xml"/><Relationship Id="rId248" Type="http://schemas.openxmlformats.org/officeDocument/2006/relationships/slide" Target="slides/slide87.xml"/><Relationship Id="rId247" Type="http://schemas.openxmlformats.org/officeDocument/2006/relationships/slide" Target="slides/slide86.xml"/><Relationship Id="rId246" Type="http://schemas.openxmlformats.org/officeDocument/2006/relationships/slide" Target="slides/slide85.xml"/><Relationship Id="rId245" Type="http://schemas.openxmlformats.org/officeDocument/2006/relationships/slide" Target="slides/slide84.xml"/><Relationship Id="rId244" Type="http://schemas.openxmlformats.org/officeDocument/2006/relationships/slide" Target="slides/slide83.xml"/><Relationship Id="rId243" Type="http://schemas.openxmlformats.org/officeDocument/2006/relationships/slide" Target="slides/slide82.xml"/><Relationship Id="rId242" Type="http://schemas.openxmlformats.org/officeDocument/2006/relationships/slide" Target="slides/slide81.xml"/><Relationship Id="rId241" Type="http://schemas.openxmlformats.org/officeDocument/2006/relationships/slide" Target="slides/slide80.xml"/><Relationship Id="rId240" Type="http://schemas.openxmlformats.org/officeDocument/2006/relationships/slide" Target="slides/slide79.xml"/><Relationship Id="rId24" Type="http://schemas.openxmlformats.org/officeDocument/2006/relationships/slideMaster" Target="slideMasters/slideMaster23.xml"/><Relationship Id="rId239" Type="http://schemas.openxmlformats.org/officeDocument/2006/relationships/slide" Target="slides/slide78.xml"/><Relationship Id="rId238" Type="http://schemas.openxmlformats.org/officeDocument/2006/relationships/slide" Target="slides/slide77.xml"/><Relationship Id="rId237" Type="http://schemas.openxmlformats.org/officeDocument/2006/relationships/slide" Target="slides/slide76.xml"/><Relationship Id="rId236" Type="http://schemas.openxmlformats.org/officeDocument/2006/relationships/slide" Target="slides/slide75.xml"/><Relationship Id="rId235" Type="http://schemas.openxmlformats.org/officeDocument/2006/relationships/slide" Target="slides/slide74.xml"/><Relationship Id="rId234" Type="http://schemas.openxmlformats.org/officeDocument/2006/relationships/slide" Target="slides/slide73.xml"/><Relationship Id="rId233" Type="http://schemas.openxmlformats.org/officeDocument/2006/relationships/slide" Target="slides/slide72.xml"/><Relationship Id="rId232" Type="http://schemas.openxmlformats.org/officeDocument/2006/relationships/slide" Target="slides/slide71.xml"/><Relationship Id="rId231" Type="http://schemas.openxmlformats.org/officeDocument/2006/relationships/slide" Target="slides/slide70.xml"/><Relationship Id="rId230" Type="http://schemas.openxmlformats.org/officeDocument/2006/relationships/slide" Target="slides/slide69.xml"/><Relationship Id="rId23" Type="http://schemas.openxmlformats.org/officeDocument/2006/relationships/slideMaster" Target="slideMasters/slideMaster22.xml"/><Relationship Id="rId229" Type="http://schemas.openxmlformats.org/officeDocument/2006/relationships/slide" Target="slides/slide68.xml"/><Relationship Id="rId228" Type="http://schemas.openxmlformats.org/officeDocument/2006/relationships/slide" Target="slides/slide67.xml"/><Relationship Id="rId227" Type="http://schemas.openxmlformats.org/officeDocument/2006/relationships/slide" Target="slides/slide66.xml"/><Relationship Id="rId226" Type="http://schemas.openxmlformats.org/officeDocument/2006/relationships/slide" Target="slides/slide65.xml"/><Relationship Id="rId225" Type="http://schemas.openxmlformats.org/officeDocument/2006/relationships/slide" Target="slides/slide64.xml"/><Relationship Id="rId224" Type="http://schemas.openxmlformats.org/officeDocument/2006/relationships/slide" Target="slides/slide63.xml"/><Relationship Id="rId223" Type="http://schemas.openxmlformats.org/officeDocument/2006/relationships/slide" Target="slides/slide62.xml"/><Relationship Id="rId222" Type="http://schemas.openxmlformats.org/officeDocument/2006/relationships/slide" Target="slides/slide61.xml"/><Relationship Id="rId221" Type="http://schemas.openxmlformats.org/officeDocument/2006/relationships/slide" Target="slides/slide60.xml"/><Relationship Id="rId220" Type="http://schemas.openxmlformats.org/officeDocument/2006/relationships/slide" Target="slides/slide59.xml"/><Relationship Id="rId22" Type="http://schemas.openxmlformats.org/officeDocument/2006/relationships/slideMaster" Target="slideMasters/slideMaster21.xml"/><Relationship Id="rId219" Type="http://schemas.openxmlformats.org/officeDocument/2006/relationships/slide" Target="slides/slide58.xml"/><Relationship Id="rId218" Type="http://schemas.openxmlformats.org/officeDocument/2006/relationships/slide" Target="slides/slide57.xml"/><Relationship Id="rId217" Type="http://schemas.openxmlformats.org/officeDocument/2006/relationships/slide" Target="slides/slide56.xml"/><Relationship Id="rId216" Type="http://schemas.openxmlformats.org/officeDocument/2006/relationships/slide" Target="slides/slide55.xml"/><Relationship Id="rId215" Type="http://schemas.openxmlformats.org/officeDocument/2006/relationships/slide" Target="slides/slide54.xml"/><Relationship Id="rId214" Type="http://schemas.openxmlformats.org/officeDocument/2006/relationships/slide" Target="slides/slide53.xml"/><Relationship Id="rId213" Type="http://schemas.openxmlformats.org/officeDocument/2006/relationships/slide" Target="slides/slide52.xml"/><Relationship Id="rId212" Type="http://schemas.openxmlformats.org/officeDocument/2006/relationships/slide" Target="slides/slide51.xml"/><Relationship Id="rId211" Type="http://schemas.openxmlformats.org/officeDocument/2006/relationships/slide" Target="slides/slide50.xml"/><Relationship Id="rId210" Type="http://schemas.openxmlformats.org/officeDocument/2006/relationships/slide" Target="slides/slide49.xml"/><Relationship Id="rId21" Type="http://schemas.openxmlformats.org/officeDocument/2006/relationships/slideMaster" Target="slideMasters/slideMaster20.xml"/><Relationship Id="rId209" Type="http://schemas.openxmlformats.org/officeDocument/2006/relationships/slide" Target="slides/slide48.xml"/><Relationship Id="rId208" Type="http://schemas.openxmlformats.org/officeDocument/2006/relationships/slide" Target="slides/slide47.xml"/><Relationship Id="rId207" Type="http://schemas.openxmlformats.org/officeDocument/2006/relationships/slide" Target="slides/slide46.xml"/><Relationship Id="rId206" Type="http://schemas.openxmlformats.org/officeDocument/2006/relationships/slide" Target="slides/slide45.xml"/><Relationship Id="rId205" Type="http://schemas.openxmlformats.org/officeDocument/2006/relationships/slide" Target="slides/slide44.xml"/><Relationship Id="rId204" Type="http://schemas.openxmlformats.org/officeDocument/2006/relationships/slide" Target="slides/slide43.xml"/><Relationship Id="rId203" Type="http://schemas.openxmlformats.org/officeDocument/2006/relationships/slide" Target="slides/slide42.xml"/><Relationship Id="rId202" Type="http://schemas.openxmlformats.org/officeDocument/2006/relationships/slide" Target="slides/slide41.xml"/><Relationship Id="rId201" Type="http://schemas.openxmlformats.org/officeDocument/2006/relationships/slide" Target="slides/slide40.xml"/><Relationship Id="rId200" Type="http://schemas.openxmlformats.org/officeDocument/2006/relationships/slide" Target="slides/slide39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9" Type="http://schemas.openxmlformats.org/officeDocument/2006/relationships/slide" Target="slides/slide38.xml"/><Relationship Id="rId198" Type="http://schemas.openxmlformats.org/officeDocument/2006/relationships/slide" Target="slides/slide37.xml"/><Relationship Id="rId197" Type="http://schemas.openxmlformats.org/officeDocument/2006/relationships/slide" Target="slides/slide36.xml"/><Relationship Id="rId196" Type="http://schemas.openxmlformats.org/officeDocument/2006/relationships/slide" Target="slides/slide35.xml"/><Relationship Id="rId195" Type="http://schemas.openxmlformats.org/officeDocument/2006/relationships/slide" Target="slides/slide34.xml"/><Relationship Id="rId194" Type="http://schemas.openxmlformats.org/officeDocument/2006/relationships/slide" Target="slides/slide33.xml"/><Relationship Id="rId193" Type="http://schemas.openxmlformats.org/officeDocument/2006/relationships/slide" Target="slides/slide32.xml"/><Relationship Id="rId192" Type="http://schemas.openxmlformats.org/officeDocument/2006/relationships/slide" Target="slides/slide31.xml"/><Relationship Id="rId191" Type="http://schemas.openxmlformats.org/officeDocument/2006/relationships/slide" Target="slides/slide30.xml"/><Relationship Id="rId190" Type="http://schemas.openxmlformats.org/officeDocument/2006/relationships/slide" Target="slides/slide29.xml"/><Relationship Id="rId19" Type="http://schemas.openxmlformats.org/officeDocument/2006/relationships/slideMaster" Target="slideMasters/slideMaster18.xml"/><Relationship Id="rId189" Type="http://schemas.openxmlformats.org/officeDocument/2006/relationships/slide" Target="slides/slide28.xml"/><Relationship Id="rId188" Type="http://schemas.openxmlformats.org/officeDocument/2006/relationships/slide" Target="slides/slide27.xml"/><Relationship Id="rId187" Type="http://schemas.openxmlformats.org/officeDocument/2006/relationships/slide" Target="slides/slide26.xml"/><Relationship Id="rId186" Type="http://schemas.openxmlformats.org/officeDocument/2006/relationships/slide" Target="slides/slide25.xml"/><Relationship Id="rId185" Type="http://schemas.openxmlformats.org/officeDocument/2006/relationships/slide" Target="slides/slide24.xml"/><Relationship Id="rId184" Type="http://schemas.openxmlformats.org/officeDocument/2006/relationships/slide" Target="slides/slide23.xml"/><Relationship Id="rId183" Type="http://schemas.openxmlformats.org/officeDocument/2006/relationships/slide" Target="slides/slide22.xml"/><Relationship Id="rId182" Type="http://schemas.openxmlformats.org/officeDocument/2006/relationships/slide" Target="slides/slide21.xml"/><Relationship Id="rId181" Type="http://schemas.openxmlformats.org/officeDocument/2006/relationships/slide" Target="slides/slide20.xml"/><Relationship Id="rId180" Type="http://schemas.openxmlformats.org/officeDocument/2006/relationships/slide" Target="slides/slide19.xml"/><Relationship Id="rId18" Type="http://schemas.openxmlformats.org/officeDocument/2006/relationships/slideMaster" Target="slideMasters/slideMaster17.xml"/><Relationship Id="rId179" Type="http://schemas.openxmlformats.org/officeDocument/2006/relationships/slide" Target="slides/slide18.xml"/><Relationship Id="rId178" Type="http://schemas.openxmlformats.org/officeDocument/2006/relationships/slide" Target="slides/slide17.xml"/><Relationship Id="rId177" Type="http://schemas.openxmlformats.org/officeDocument/2006/relationships/slide" Target="slides/slide16.xml"/><Relationship Id="rId176" Type="http://schemas.openxmlformats.org/officeDocument/2006/relationships/slide" Target="slides/slide15.xml"/><Relationship Id="rId175" Type="http://schemas.openxmlformats.org/officeDocument/2006/relationships/slide" Target="slides/slide14.xml"/><Relationship Id="rId174" Type="http://schemas.openxmlformats.org/officeDocument/2006/relationships/slide" Target="slides/slide13.xml"/><Relationship Id="rId173" Type="http://schemas.openxmlformats.org/officeDocument/2006/relationships/slide" Target="slides/slide12.xml"/><Relationship Id="rId172" Type="http://schemas.openxmlformats.org/officeDocument/2006/relationships/slide" Target="slides/slide11.xml"/><Relationship Id="rId171" Type="http://schemas.openxmlformats.org/officeDocument/2006/relationships/slide" Target="slides/slide10.xml"/><Relationship Id="rId170" Type="http://schemas.openxmlformats.org/officeDocument/2006/relationships/slide" Target="slides/slide9.xml"/><Relationship Id="rId17" Type="http://schemas.openxmlformats.org/officeDocument/2006/relationships/slideMaster" Target="slideMasters/slideMaster16.xml"/><Relationship Id="rId169" Type="http://schemas.openxmlformats.org/officeDocument/2006/relationships/slide" Target="slides/slide8.xml"/><Relationship Id="rId168" Type="http://schemas.openxmlformats.org/officeDocument/2006/relationships/slide" Target="slides/slide7.xml"/><Relationship Id="rId167" Type="http://schemas.openxmlformats.org/officeDocument/2006/relationships/slide" Target="slides/slide6.xml"/><Relationship Id="rId166" Type="http://schemas.openxmlformats.org/officeDocument/2006/relationships/slide" Target="slides/slide5.xml"/><Relationship Id="rId165" Type="http://schemas.openxmlformats.org/officeDocument/2006/relationships/slide" Target="slides/slide4.xml"/><Relationship Id="rId164" Type="http://schemas.openxmlformats.org/officeDocument/2006/relationships/slide" Target="slides/slide3.xml"/><Relationship Id="rId163" Type="http://schemas.openxmlformats.org/officeDocument/2006/relationships/slide" Target="slides/slide2.xml"/><Relationship Id="rId162" Type="http://schemas.openxmlformats.org/officeDocument/2006/relationships/slide" Target="slides/slide1.xml"/><Relationship Id="rId161" Type="http://schemas.openxmlformats.org/officeDocument/2006/relationships/slideMaster" Target="slideMasters/slideMaster160.xml"/><Relationship Id="rId160" Type="http://schemas.openxmlformats.org/officeDocument/2006/relationships/slideMaster" Target="slideMasters/slideMaster159.xml"/><Relationship Id="rId16" Type="http://schemas.openxmlformats.org/officeDocument/2006/relationships/slideMaster" Target="slideMasters/slideMaster15.xml"/><Relationship Id="rId159" Type="http://schemas.openxmlformats.org/officeDocument/2006/relationships/slideMaster" Target="slideMasters/slideMaster158.xml"/><Relationship Id="rId158" Type="http://schemas.openxmlformats.org/officeDocument/2006/relationships/slideMaster" Target="slideMasters/slideMaster157.xml"/><Relationship Id="rId157" Type="http://schemas.openxmlformats.org/officeDocument/2006/relationships/slideMaster" Target="slideMasters/slideMaster156.xml"/><Relationship Id="rId156" Type="http://schemas.openxmlformats.org/officeDocument/2006/relationships/slideMaster" Target="slideMasters/slideMaster155.xml"/><Relationship Id="rId155" Type="http://schemas.openxmlformats.org/officeDocument/2006/relationships/slideMaster" Target="slideMasters/slideMaster154.xml"/><Relationship Id="rId154" Type="http://schemas.openxmlformats.org/officeDocument/2006/relationships/slideMaster" Target="slideMasters/slideMaster153.xml"/><Relationship Id="rId153" Type="http://schemas.openxmlformats.org/officeDocument/2006/relationships/slideMaster" Target="slideMasters/slideMaster152.xml"/><Relationship Id="rId152" Type="http://schemas.openxmlformats.org/officeDocument/2006/relationships/slideMaster" Target="slideMasters/slideMaster151.xml"/><Relationship Id="rId151" Type="http://schemas.openxmlformats.org/officeDocument/2006/relationships/slideMaster" Target="slideMasters/slideMaster150.xml"/><Relationship Id="rId150" Type="http://schemas.openxmlformats.org/officeDocument/2006/relationships/slideMaster" Target="slideMasters/slideMaster149.xml"/><Relationship Id="rId15" Type="http://schemas.openxmlformats.org/officeDocument/2006/relationships/slideMaster" Target="slideMasters/slideMaster14.xml"/><Relationship Id="rId149" Type="http://schemas.openxmlformats.org/officeDocument/2006/relationships/slideMaster" Target="slideMasters/slideMaster148.xml"/><Relationship Id="rId148" Type="http://schemas.openxmlformats.org/officeDocument/2006/relationships/slideMaster" Target="slideMasters/slideMaster147.xml"/><Relationship Id="rId147" Type="http://schemas.openxmlformats.org/officeDocument/2006/relationships/slideMaster" Target="slideMasters/slideMaster146.xml"/><Relationship Id="rId146" Type="http://schemas.openxmlformats.org/officeDocument/2006/relationships/slideMaster" Target="slideMasters/slideMaster145.xml"/><Relationship Id="rId145" Type="http://schemas.openxmlformats.org/officeDocument/2006/relationships/slideMaster" Target="slideMasters/slideMaster144.xml"/><Relationship Id="rId144" Type="http://schemas.openxmlformats.org/officeDocument/2006/relationships/slideMaster" Target="slideMasters/slideMaster143.xml"/><Relationship Id="rId143" Type="http://schemas.openxmlformats.org/officeDocument/2006/relationships/slideMaster" Target="slideMasters/slideMaster142.xml"/><Relationship Id="rId142" Type="http://schemas.openxmlformats.org/officeDocument/2006/relationships/slideMaster" Target="slideMasters/slideMaster141.xml"/><Relationship Id="rId141" Type="http://schemas.openxmlformats.org/officeDocument/2006/relationships/slideMaster" Target="slideMasters/slideMaster140.xml"/><Relationship Id="rId140" Type="http://schemas.openxmlformats.org/officeDocument/2006/relationships/slideMaster" Target="slideMasters/slideMaster139.xml"/><Relationship Id="rId14" Type="http://schemas.openxmlformats.org/officeDocument/2006/relationships/slideMaster" Target="slideMasters/slideMaster13.xml"/><Relationship Id="rId139" Type="http://schemas.openxmlformats.org/officeDocument/2006/relationships/slideMaster" Target="slideMasters/slideMaster138.xml"/><Relationship Id="rId138" Type="http://schemas.openxmlformats.org/officeDocument/2006/relationships/slideMaster" Target="slideMasters/slideMaster137.xml"/><Relationship Id="rId137" Type="http://schemas.openxmlformats.org/officeDocument/2006/relationships/slideMaster" Target="slideMasters/slideMaster136.xml"/><Relationship Id="rId136" Type="http://schemas.openxmlformats.org/officeDocument/2006/relationships/slideMaster" Target="slideMasters/slideMaster135.xml"/><Relationship Id="rId135" Type="http://schemas.openxmlformats.org/officeDocument/2006/relationships/slideMaster" Target="slideMasters/slideMaster134.xml"/><Relationship Id="rId134" Type="http://schemas.openxmlformats.org/officeDocument/2006/relationships/slideMaster" Target="slideMasters/slideMaster133.xml"/><Relationship Id="rId133" Type="http://schemas.openxmlformats.org/officeDocument/2006/relationships/slideMaster" Target="slideMasters/slideMaster132.xml"/><Relationship Id="rId132" Type="http://schemas.openxmlformats.org/officeDocument/2006/relationships/slideMaster" Target="slideMasters/slideMaster131.xml"/><Relationship Id="rId131" Type="http://schemas.openxmlformats.org/officeDocument/2006/relationships/slideMaster" Target="slideMasters/slideMaster130.xml"/><Relationship Id="rId130" Type="http://schemas.openxmlformats.org/officeDocument/2006/relationships/slideMaster" Target="slideMasters/slideMaster129.xml"/><Relationship Id="rId13" Type="http://schemas.openxmlformats.org/officeDocument/2006/relationships/slideMaster" Target="slideMasters/slideMaster12.xml"/><Relationship Id="rId129" Type="http://schemas.openxmlformats.org/officeDocument/2006/relationships/slideMaster" Target="slideMasters/slideMaster128.xml"/><Relationship Id="rId128" Type="http://schemas.openxmlformats.org/officeDocument/2006/relationships/slideMaster" Target="slideMasters/slideMaster127.xml"/><Relationship Id="rId127" Type="http://schemas.openxmlformats.org/officeDocument/2006/relationships/slideMaster" Target="slideMasters/slideMaster126.xml"/><Relationship Id="rId126" Type="http://schemas.openxmlformats.org/officeDocument/2006/relationships/slideMaster" Target="slideMasters/slideMaster125.xml"/><Relationship Id="rId125" Type="http://schemas.openxmlformats.org/officeDocument/2006/relationships/slideMaster" Target="slideMasters/slideMaster124.xml"/><Relationship Id="rId124" Type="http://schemas.openxmlformats.org/officeDocument/2006/relationships/slideMaster" Target="slideMasters/slideMaster123.xml"/><Relationship Id="rId123" Type="http://schemas.openxmlformats.org/officeDocument/2006/relationships/slideMaster" Target="slideMasters/slideMaster122.xml"/><Relationship Id="rId122" Type="http://schemas.openxmlformats.org/officeDocument/2006/relationships/slideMaster" Target="slideMasters/slideMaster121.xml"/><Relationship Id="rId121" Type="http://schemas.openxmlformats.org/officeDocument/2006/relationships/slideMaster" Target="slideMasters/slideMaster120.xml"/><Relationship Id="rId120" Type="http://schemas.openxmlformats.org/officeDocument/2006/relationships/slideMaster" Target="slideMasters/slideMaster119.xml"/><Relationship Id="rId12" Type="http://schemas.openxmlformats.org/officeDocument/2006/relationships/slideMaster" Target="slideMasters/slideMaster11.xml"/><Relationship Id="rId119" Type="http://schemas.openxmlformats.org/officeDocument/2006/relationships/slideMaster" Target="slideMasters/slideMaster118.xml"/><Relationship Id="rId118" Type="http://schemas.openxmlformats.org/officeDocument/2006/relationships/slideMaster" Target="slideMasters/slideMaster117.xml"/><Relationship Id="rId117" Type="http://schemas.openxmlformats.org/officeDocument/2006/relationships/slideMaster" Target="slideMasters/slideMaster116.xml"/><Relationship Id="rId116" Type="http://schemas.openxmlformats.org/officeDocument/2006/relationships/slideMaster" Target="slideMasters/slideMaster115.xml"/><Relationship Id="rId115" Type="http://schemas.openxmlformats.org/officeDocument/2006/relationships/slideMaster" Target="slideMasters/slideMaster114.xml"/><Relationship Id="rId114" Type="http://schemas.openxmlformats.org/officeDocument/2006/relationships/slideMaster" Target="slideMasters/slideMaster113.xml"/><Relationship Id="rId113" Type="http://schemas.openxmlformats.org/officeDocument/2006/relationships/slideMaster" Target="slideMasters/slideMaster112.xml"/><Relationship Id="rId112" Type="http://schemas.openxmlformats.org/officeDocument/2006/relationships/slideMaster" Target="slideMasters/slideMaster111.xml"/><Relationship Id="rId111" Type="http://schemas.openxmlformats.org/officeDocument/2006/relationships/slideMaster" Target="slideMasters/slideMaster110.xml"/><Relationship Id="rId110" Type="http://schemas.openxmlformats.org/officeDocument/2006/relationships/slideMaster" Target="slideMasters/slideMaster109.xml"/><Relationship Id="rId11" Type="http://schemas.openxmlformats.org/officeDocument/2006/relationships/slideMaster" Target="slideMasters/slideMaster10.xml"/><Relationship Id="rId109" Type="http://schemas.openxmlformats.org/officeDocument/2006/relationships/slideMaster" Target="slideMasters/slideMaster108.xml"/><Relationship Id="rId108" Type="http://schemas.openxmlformats.org/officeDocument/2006/relationships/slideMaster" Target="slideMasters/slideMaster107.xml"/><Relationship Id="rId107" Type="http://schemas.openxmlformats.org/officeDocument/2006/relationships/slideMaster" Target="slideMasters/slideMaster106.xml"/><Relationship Id="rId106" Type="http://schemas.openxmlformats.org/officeDocument/2006/relationships/slideMaster" Target="slideMasters/slideMaster105.xml"/><Relationship Id="rId105" Type="http://schemas.openxmlformats.org/officeDocument/2006/relationships/slideMaster" Target="slideMasters/slideMaster104.xml"/><Relationship Id="rId104" Type="http://schemas.openxmlformats.org/officeDocument/2006/relationships/slideMaster" Target="slideMasters/slideMaster103.xml"/><Relationship Id="rId103" Type="http://schemas.openxmlformats.org/officeDocument/2006/relationships/slideMaster" Target="slideMasters/slideMaster102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8.xml"/></Relationships>
</file>

<file path=ppt/slideLayouts/_rels/slideLayout1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6" Type="http://schemas.openxmlformats.org/officeDocument/2006/relationships/theme" Target="../theme/theme1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1.xml"/><Relationship Id="rId16" Type="http://schemas.openxmlformats.org/officeDocument/2006/relationships/theme" Target="../theme/theme10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099.xml"/><Relationship Id="rId1" Type="http://schemas.openxmlformats.org/officeDocument/2006/relationships/slideLayout" Target="../slideLayouts/slideLayout1090.xml"/></Relationships>
</file>

<file path=ppt/slideMasters/_rels/slideMaster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9.xml"/><Relationship Id="rId8" Type="http://schemas.openxmlformats.org/officeDocument/2006/relationships/slideLayout" Target="../slideLayouts/slideLayout1108.xml"/><Relationship Id="rId7" Type="http://schemas.openxmlformats.org/officeDocument/2006/relationships/slideLayout" Target="../slideLayouts/slideLayout1107.xml"/><Relationship Id="rId6" Type="http://schemas.openxmlformats.org/officeDocument/2006/relationships/slideLayout" Target="../slideLayouts/slideLayout1106.xml"/><Relationship Id="rId5" Type="http://schemas.openxmlformats.org/officeDocument/2006/relationships/slideLayout" Target="../slideLayouts/slideLayout1105.xml"/><Relationship Id="rId4" Type="http://schemas.openxmlformats.org/officeDocument/2006/relationships/slideLayout" Target="../slideLayouts/slideLayout1104.xml"/><Relationship Id="rId3" Type="http://schemas.openxmlformats.org/officeDocument/2006/relationships/slideLayout" Target="../slideLayouts/slideLayout1103.xml"/><Relationship Id="rId2" Type="http://schemas.openxmlformats.org/officeDocument/2006/relationships/slideLayout" Target="../slideLayouts/slideLayout1102.xml"/><Relationship Id="rId16" Type="http://schemas.openxmlformats.org/officeDocument/2006/relationships/theme" Target="../theme/theme10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11.xml"/><Relationship Id="rId10" Type="http://schemas.openxmlformats.org/officeDocument/2006/relationships/slideLayout" Target="../slideLayouts/slideLayout1110.xml"/><Relationship Id="rId1" Type="http://schemas.openxmlformats.org/officeDocument/2006/relationships/slideLayout" Target="../slideLayouts/slideLayout1101.xml"/></Relationships>
</file>

<file path=ppt/slideMasters/_rels/slideMaster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0.xml"/><Relationship Id="rId8" Type="http://schemas.openxmlformats.org/officeDocument/2006/relationships/slideLayout" Target="../slideLayouts/slideLayout1119.xml"/><Relationship Id="rId7" Type="http://schemas.openxmlformats.org/officeDocument/2006/relationships/slideLayout" Target="../slideLayouts/slideLayout1118.xml"/><Relationship Id="rId6" Type="http://schemas.openxmlformats.org/officeDocument/2006/relationships/slideLayout" Target="../slideLayouts/slideLayout1117.xml"/><Relationship Id="rId5" Type="http://schemas.openxmlformats.org/officeDocument/2006/relationships/slideLayout" Target="../slideLayouts/slideLayout1116.xml"/><Relationship Id="rId4" Type="http://schemas.openxmlformats.org/officeDocument/2006/relationships/slideLayout" Target="../slideLayouts/slideLayout1115.xml"/><Relationship Id="rId3" Type="http://schemas.openxmlformats.org/officeDocument/2006/relationships/slideLayout" Target="../slideLayouts/slideLayout1114.xml"/><Relationship Id="rId2" Type="http://schemas.openxmlformats.org/officeDocument/2006/relationships/slideLayout" Target="../slideLayouts/slideLayout1113.xml"/><Relationship Id="rId16" Type="http://schemas.openxmlformats.org/officeDocument/2006/relationships/theme" Target="../theme/theme10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22.xml"/><Relationship Id="rId10" Type="http://schemas.openxmlformats.org/officeDocument/2006/relationships/slideLayout" Target="../slideLayouts/slideLayout1121.xml"/><Relationship Id="rId1" Type="http://schemas.openxmlformats.org/officeDocument/2006/relationships/slideLayout" Target="../slideLayouts/slideLayout1112.xml"/></Relationships>
</file>

<file path=ppt/slideMasters/_rels/slideMaster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1.xml"/><Relationship Id="rId8" Type="http://schemas.openxmlformats.org/officeDocument/2006/relationships/slideLayout" Target="../slideLayouts/slideLayout1130.xml"/><Relationship Id="rId7" Type="http://schemas.openxmlformats.org/officeDocument/2006/relationships/slideLayout" Target="../slideLayouts/slideLayout1129.xml"/><Relationship Id="rId6" Type="http://schemas.openxmlformats.org/officeDocument/2006/relationships/slideLayout" Target="../slideLayouts/slideLayout1128.xml"/><Relationship Id="rId5" Type="http://schemas.openxmlformats.org/officeDocument/2006/relationships/slideLayout" Target="../slideLayouts/slideLayout1127.xml"/><Relationship Id="rId4" Type="http://schemas.openxmlformats.org/officeDocument/2006/relationships/slideLayout" Target="../slideLayouts/slideLayout1126.xml"/><Relationship Id="rId3" Type="http://schemas.openxmlformats.org/officeDocument/2006/relationships/slideLayout" Target="../slideLayouts/slideLayout1125.xml"/><Relationship Id="rId2" Type="http://schemas.openxmlformats.org/officeDocument/2006/relationships/slideLayout" Target="../slideLayouts/slideLayout1124.xml"/><Relationship Id="rId16" Type="http://schemas.openxmlformats.org/officeDocument/2006/relationships/theme" Target="../theme/theme10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33.xml"/><Relationship Id="rId10" Type="http://schemas.openxmlformats.org/officeDocument/2006/relationships/slideLayout" Target="../slideLayouts/slideLayout1132.xml"/><Relationship Id="rId1" Type="http://schemas.openxmlformats.org/officeDocument/2006/relationships/slideLayout" Target="../slideLayouts/slideLayout1123.xml"/></Relationships>
</file>

<file path=ppt/slideMasters/_rels/slideMaster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42.xml"/><Relationship Id="rId8" Type="http://schemas.openxmlformats.org/officeDocument/2006/relationships/slideLayout" Target="../slideLayouts/slideLayout1141.xml"/><Relationship Id="rId7" Type="http://schemas.openxmlformats.org/officeDocument/2006/relationships/slideLayout" Target="../slideLayouts/slideLayout1140.xml"/><Relationship Id="rId6" Type="http://schemas.openxmlformats.org/officeDocument/2006/relationships/slideLayout" Target="../slideLayouts/slideLayout1139.xml"/><Relationship Id="rId5" Type="http://schemas.openxmlformats.org/officeDocument/2006/relationships/slideLayout" Target="../slideLayouts/slideLayout1138.xml"/><Relationship Id="rId4" Type="http://schemas.openxmlformats.org/officeDocument/2006/relationships/slideLayout" Target="../slideLayouts/slideLayout1137.xml"/><Relationship Id="rId3" Type="http://schemas.openxmlformats.org/officeDocument/2006/relationships/slideLayout" Target="../slideLayouts/slideLayout1136.xml"/><Relationship Id="rId2" Type="http://schemas.openxmlformats.org/officeDocument/2006/relationships/slideLayout" Target="../slideLayouts/slideLayout1135.xml"/><Relationship Id="rId16" Type="http://schemas.openxmlformats.org/officeDocument/2006/relationships/theme" Target="../theme/theme10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44.xml"/><Relationship Id="rId10" Type="http://schemas.openxmlformats.org/officeDocument/2006/relationships/slideLayout" Target="../slideLayouts/slideLayout1143.xml"/><Relationship Id="rId1" Type="http://schemas.openxmlformats.org/officeDocument/2006/relationships/slideLayout" Target="../slideLayouts/slideLayout1134.xml"/></Relationships>
</file>

<file path=ppt/slideMasters/_rels/slideMaster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3.xml"/><Relationship Id="rId8" Type="http://schemas.openxmlformats.org/officeDocument/2006/relationships/slideLayout" Target="../slideLayouts/slideLayout1152.xml"/><Relationship Id="rId7" Type="http://schemas.openxmlformats.org/officeDocument/2006/relationships/slideLayout" Target="../slideLayouts/slideLayout1151.xml"/><Relationship Id="rId6" Type="http://schemas.openxmlformats.org/officeDocument/2006/relationships/slideLayout" Target="../slideLayouts/slideLayout1150.xml"/><Relationship Id="rId5" Type="http://schemas.openxmlformats.org/officeDocument/2006/relationships/slideLayout" Target="../slideLayouts/slideLayout1149.xml"/><Relationship Id="rId4" Type="http://schemas.openxmlformats.org/officeDocument/2006/relationships/slideLayout" Target="../slideLayouts/slideLayout1148.xml"/><Relationship Id="rId3" Type="http://schemas.openxmlformats.org/officeDocument/2006/relationships/slideLayout" Target="../slideLayouts/slideLayout1147.xml"/><Relationship Id="rId2" Type="http://schemas.openxmlformats.org/officeDocument/2006/relationships/slideLayout" Target="../slideLayouts/slideLayout1146.xml"/><Relationship Id="rId16" Type="http://schemas.openxmlformats.org/officeDocument/2006/relationships/theme" Target="../theme/theme10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55.xml"/><Relationship Id="rId10" Type="http://schemas.openxmlformats.org/officeDocument/2006/relationships/slideLayout" Target="../slideLayouts/slideLayout1154.xml"/><Relationship Id="rId1" Type="http://schemas.openxmlformats.org/officeDocument/2006/relationships/slideLayout" Target="../slideLayouts/slideLayout1145.xml"/></Relationships>
</file>

<file path=ppt/slideMasters/_rels/slideMaster1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64.xml"/><Relationship Id="rId8" Type="http://schemas.openxmlformats.org/officeDocument/2006/relationships/slideLayout" Target="../slideLayouts/slideLayout1163.xml"/><Relationship Id="rId7" Type="http://schemas.openxmlformats.org/officeDocument/2006/relationships/slideLayout" Target="../slideLayouts/slideLayout1162.xml"/><Relationship Id="rId6" Type="http://schemas.openxmlformats.org/officeDocument/2006/relationships/slideLayout" Target="../slideLayouts/slideLayout1161.xml"/><Relationship Id="rId5" Type="http://schemas.openxmlformats.org/officeDocument/2006/relationships/slideLayout" Target="../slideLayouts/slideLayout1160.xml"/><Relationship Id="rId4" Type="http://schemas.openxmlformats.org/officeDocument/2006/relationships/slideLayout" Target="../slideLayouts/slideLayout1159.xml"/><Relationship Id="rId3" Type="http://schemas.openxmlformats.org/officeDocument/2006/relationships/slideLayout" Target="../slideLayouts/slideLayout1158.xml"/><Relationship Id="rId2" Type="http://schemas.openxmlformats.org/officeDocument/2006/relationships/slideLayout" Target="../slideLayouts/slideLayout1157.xml"/><Relationship Id="rId16" Type="http://schemas.openxmlformats.org/officeDocument/2006/relationships/theme" Target="../theme/theme10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66.xml"/><Relationship Id="rId10" Type="http://schemas.openxmlformats.org/officeDocument/2006/relationships/slideLayout" Target="../slideLayouts/slideLayout1165.xml"/><Relationship Id="rId1" Type="http://schemas.openxmlformats.org/officeDocument/2006/relationships/slideLayout" Target="../slideLayouts/slideLayout1156.xml"/></Relationships>
</file>

<file path=ppt/slideMasters/_rels/slideMaster1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5.xml"/><Relationship Id="rId8" Type="http://schemas.openxmlformats.org/officeDocument/2006/relationships/slideLayout" Target="../slideLayouts/slideLayout1174.xml"/><Relationship Id="rId7" Type="http://schemas.openxmlformats.org/officeDocument/2006/relationships/slideLayout" Target="../slideLayouts/slideLayout1173.xml"/><Relationship Id="rId6" Type="http://schemas.openxmlformats.org/officeDocument/2006/relationships/slideLayout" Target="../slideLayouts/slideLayout1172.xml"/><Relationship Id="rId5" Type="http://schemas.openxmlformats.org/officeDocument/2006/relationships/slideLayout" Target="../slideLayouts/slideLayout1171.xml"/><Relationship Id="rId4" Type="http://schemas.openxmlformats.org/officeDocument/2006/relationships/slideLayout" Target="../slideLayouts/slideLayout1170.xml"/><Relationship Id="rId3" Type="http://schemas.openxmlformats.org/officeDocument/2006/relationships/slideLayout" Target="../slideLayouts/slideLayout1169.xml"/><Relationship Id="rId2" Type="http://schemas.openxmlformats.org/officeDocument/2006/relationships/slideLayout" Target="../slideLayouts/slideLayout1168.xml"/><Relationship Id="rId16" Type="http://schemas.openxmlformats.org/officeDocument/2006/relationships/theme" Target="../theme/theme10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77.xml"/><Relationship Id="rId10" Type="http://schemas.openxmlformats.org/officeDocument/2006/relationships/slideLayout" Target="../slideLayouts/slideLayout1176.xml"/><Relationship Id="rId1" Type="http://schemas.openxmlformats.org/officeDocument/2006/relationships/slideLayout" Target="../slideLayouts/slideLayout1167.xml"/></Relationships>
</file>

<file path=ppt/slideMasters/_rels/slideMaster10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6.xml"/><Relationship Id="rId8" Type="http://schemas.openxmlformats.org/officeDocument/2006/relationships/slideLayout" Target="../slideLayouts/slideLayout1185.xml"/><Relationship Id="rId7" Type="http://schemas.openxmlformats.org/officeDocument/2006/relationships/slideLayout" Target="../slideLayouts/slideLayout1184.xml"/><Relationship Id="rId6" Type="http://schemas.openxmlformats.org/officeDocument/2006/relationships/slideLayout" Target="../slideLayouts/slideLayout1183.xml"/><Relationship Id="rId5" Type="http://schemas.openxmlformats.org/officeDocument/2006/relationships/slideLayout" Target="../slideLayouts/slideLayout1182.xml"/><Relationship Id="rId4" Type="http://schemas.openxmlformats.org/officeDocument/2006/relationships/slideLayout" Target="../slideLayouts/slideLayout1181.xml"/><Relationship Id="rId3" Type="http://schemas.openxmlformats.org/officeDocument/2006/relationships/slideLayout" Target="../slideLayouts/slideLayout1180.xml"/><Relationship Id="rId2" Type="http://schemas.openxmlformats.org/officeDocument/2006/relationships/slideLayout" Target="../slideLayouts/slideLayout1179.xml"/><Relationship Id="rId16" Type="http://schemas.openxmlformats.org/officeDocument/2006/relationships/theme" Target="../theme/theme10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88.xml"/><Relationship Id="rId10" Type="http://schemas.openxmlformats.org/officeDocument/2006/relationships/slideLayout" Target="../slideLayouts/slideLayout1187.xml"/><Relationship Id="rId1" Type="http://schemas.openxmlformats.org/officeDocument/2006/relationships/slideLayout" Target="../slideLayouts/slideLayout1178.xml"/></Relationships>
</file>

<file path=ppt/slideMasters/_rels/slideMaster10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7.xml"/><Relationship Id="rId8" Type="http://schemas.openxmlformats.org/officeDocument/2006/relationships/slideLayout" Target="../slideLayouts/slideLayout1196.xml"/><Relationship Id="rId7" Type="http://schemas.openxmlformats.org/officeDocument/2006/relationships/slideLayout" Target="../slideLayouts/slideLayout1195.xml"/><Relationship Id="rId6" Type="http://schemas.openxmlformats.org/officeDocument/2006/relationships/slideLayout" Target="../slideLayouts/slideLayout1194.xml"/><Relationship Id="rId5" Type="http://schemas.openxmlformats.org/officeDocument/2006/relationships/slideLayout" Target="../slideLayouts/slideLayout1193.xml"/><Relationship Id="rId4" Type="http://schemas.openxmlformats.org/officeDocument/2006/relationships/slideLayout" Target="../slideLayouts/slideLayout1192.xml"/><Relationship Id="rId3" Type="http://schemas.openxmlformats.org/officeDocument/2006/relationships/slideLayout" Target="../slideLayouts/slideLayout1191.xml"/><Relationship Id="rId2" Type="http://schemas.openxmlformats.org/officeDocument/2006/relationships/slideLayout" Target="../slideLayouts/slideLayout1190.xml"/><Relationship Id="rId16" Type="http://schemas.openxmlformats.org/officeDocument/2006/relationships/theme" Target="../theme/theme10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99.xml"/><Relationship Id="rId10" Type="http://schemas.openxmlformats.org/officeDocument/2006/relationships/slideLayout" Target="../slideLayouts/slideLayout1198.xml"/><Relationship Id="rId1" Type="http://schemas.openxmlformats.org/officeDocument/2006/relationships/slideLayout" Target="../slideLayouts/slideLayout118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6" Type="http://schemas.openxmlformats.org/officeDocument/2006/relationships/theme" Target="../theme/theme1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8.xml"/><Relationship Id="rId8" Type="http://schemas.openxmlformats.org/officeDocument/2006/relationships/slideLayout" Target="../slideLayouts/slideLayout1207.xml"/><Relationship Id="rId7" Type="http://schemas.openxmlformats.org/officeDocument/2006/relationships/slideLayout" Target="../slideLayouts/slideLayout1206.xml"/><Relationship Id="rId6" Type="http://schemas.openxmlformats.org/officeDocument/2006/relationships/slideLayout" Target="../slideLayouts/slideLayout1205.xml"/><Relationship Id="rId5" Type="http://schemas.openxmlformats.org/officeDocument/2006/relationships/slideLayout" Target="../slideLayouts/slideLayout1204.xml"/><Relationship Id="rId4" Type="http://schemas.openxmlformats.org/officeDocument/2006/relationships/slideLayout" Target="../slideLayouts/slideLayout1203.xml"/><Relationship Id="rId3" Type="http://schemas.openxmlformats.org/officeDocument/2006/relationships/slideLayout" Target="../slideLayouts/slideLayout1202.xml"/><Relationship Id="rId2" Type="http://schemas.openxmlformats.org/officeDocument/2006/relationships/slideLayout" Target="../slideLayouts/slideLayout1201.xml"/><Relationship Id="rId16" Type="http://schemas.openxmlformats.org/officeDocument/2006/relationships/theme" Target="../theme/theme11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10.xml"/><Relationship Id="rId10" Type="http://schemas.openxmlformats.org/officeDocument/2006/relationships/slideLayout" Target="../slideLayouts/slideLayout1209.xml"/><Relationship Id="rId1" Type="http://schemas.openxmlformats.org/officeDocument/2006/relationships/slideLayout" Target="../slideLayouts/slideLayout1200.xml"/></Relationships>
</file>

<file path=ppt/slideMasters/_rels/slideMaster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9.xml"/><Relationship Id="rId8" Type="http://schemas.openxmlformats.org/officeDocument/2006/relationships/slideLayout" Target="../slideLayouts/slideLayout1218.xml"/><Relationship Id="rId7" Type="http://schemas.openxmlformats.org/officeDocument/2006/relationships/slideLayout" Target="../slideLayouts/slideLayout1217.xml"/><Relationship Id="rId6" Type="http://schemas.openxmlformats.org/officeDocument/2006/relationships/slideLayout" Target="../slideLayouts/slideLayout1216.xml"/><Relationship Id="rId5" Type="http://schemas.openxmlformats.org/officeDocument/2006/relationships/slideLayout" Target="../slideLayouts/slideLayout1215.xml"/><Relationship Id="rId4" Type="http://schemas.openxmlformats.org/officeDocument/2006/relationships/slideLayout" Target="../slideLayouts/slideLayout1214.xml"/><Relationship Id="rId3" Type="http://schemas.openxmlformats.org/officeDocument/2006/relationships/slideLayout" Target="../slideLayouts/slideLayout1213.xml"/><Relationship Id="rId2" Type="http://schemas.openxmlformats.org/officeDocument/2006/relationships/slideLayout" Target="../slideLayouts/slideLayout1212.xml"/><Relationship Id="rId16" Type="http://schemas.openxmlformats.org/officeDocument/2006/relationships/theme" Target="../theme/theme11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21.xml"/><Relationship Id="rId10" Type="http://schemas.openxmlformats.org/officeDocument/2006/relationships/slideLayout" Target="../slideLayouts/slideLayout1220.xml"/><Relationship Id="rId1" Type="http://schemas.openxmlformats.org/officeDocument/2006/relationships/slideLayout" Target="../slideLayouts/slideLayout1211.xml"/></Relationships>
</file>

<file path=ppt/slideMasters/_rels/slideMaster1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0.xml"/><Relationship Id="rId8" Type="http://schemas.openxmlformats.org/officeDocument/2006/relationships/slideLayout" Target="../slideLayouts/slideLayout1229.xml"/><Relationship Id="rId7" Type="http://schemas.openxmlformats.org/officeDocument/2006/relationships/slideLayout" Target="../slideLayouts/slideLayout1228.xml"/><Relationship Id="rId6" Type="http://schemas.openxmlformats.org/officeDocument/2006/relationships/slideLayout" Target="../slideLayouts/slideLayout1227.xml"/><Relationship Id="rId5" Type="http://schemas.openxmlformats.org/officeDocument/2006/relationships/slideLayout" Target="../slideLayouts/slideLayout1226.xml"/><Relationship Id="rId4" Type="http://schemas.openxmlformats.org/officeDocument/2006/relationships/slideLayout" Target="../slideLayouts/slideLayout1225.xml"/><Relationship Id="rId3" Type="http://schemas.openxmlformats.org/officeDocument/2006/relationships/slideLayout" Target="../slideLayouts/slideLayout1224.xml"/><Relationship Id="rId2" Type="http://schemas.openxmlformats.org/officeDocument/2006/relationships/slideLayout" Target="../slideLayouts/slideLayout1223.xml"/><Relationship Id="rId16" Type="http://schemas.openxmlformats.org/officeDocument/2006/relationships/theme" Target="../theme/theme11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32.xml"/><Relationship Id="rId10" Type="http://schemas.openxmlformats.org/officeDocument/2006/relationships/slideLayout" Target="../slideLayouts/slideLayout1231.xml"/><Relationship Id="rId1" Type="http://schemas.openxmlformats.org/officeDocument/2006/relationships/slideLayout" Target="../slideLayouts/slideLayout1222.xml"/></Relationships>
</file>

<file path=ppt/slideMasters/_rels/slideMaster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1.xml"/><Relationship Id="rId8" Type="http://schemas.openxmlformats.org/officeDocument/2006/relationships/slideLayout" Target="../slideLayouts/slideLayout1240.xml"/><Relationship Id="rId7" Type="http://schemas.openxmlformats.org/officeDocument/2006/relationships/slideLayout" Target="../slideLayouts/slideLayout1239.xml"/><Relationship Id="rId6" Type="http://schemas.openxmlformats.org/officeDocument/2006/relationships/slideLayout" Target="../slideLayouts/slideLayout1238.xml"/><Relationship Id="rId5" Type="http://schemas.openxmlformats.org/officeDocument/2006/relationships/slideLayout" Target="../slideLayouts/slideLayout1237.xml"/><Relationship Id="rId4" Type="http://schemas.openxmlformats.org/officeDocument/2006/relationships/slideLayout" Target="../slideLayouts/slideLayout1236.xml"/><Relationship Id="rId3" Type="http://schemas.openxmlformats.org/officeDocument/2006/relationships/slideLayout" Target="../slideLayouts/slideLayout1235.xml"/><Relationship Id="rId2" Type="http://schemas.openxmlformats.org/officeDocument/2006/relationships/slideLayout" Target="../slideLayouts/slideLayout1234.xml"/><Relationship Id="rId16" Type="http://schemas.openxmlformats.org/officeDocument/2006/relationships/theme" Target="../theme/theme11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43.xml"/><Relationship Id="rId10" Type="http://schemas.openxmlformats.org/officeDocument/2006/relationships/slideLayout" Target="../slideLayouts/slideLayout1242.xml"/><Relationship Id="rId1" Type="http://schemas.openxmlformats.org/officeDocument/2006/relationships/slideLayout" Target="../slideLayouts/slideLayout1233.xml"/></Relationships>
</file>

<file path=ppt/slideMasters/_rels/slideMaster1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2.xml"/><Relationship Id="rId8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0.xml"/><Relationship Id="rId6" Type="http://schemas.openxmlformats.org/officeDocument/2006/relationships/slideLayout" Target="../slideLayouts/slideLayout1249.xml"/><Relationship Id="rId5" Type="http://schemas.openxmlformats.org/officeDocument/2006/relationships/slideLayout" Target="../slideLayouts/slideLayout1248.xml"/><Relationship Id="rId4" Type="http://schemas.openxmlformats.org/officeDocument/2006/relationships/slideLayout" Target="../slideLayouts/slideLayout1247.xml"/><Relationship Id="rId3" Type="http://schemas.openxmlformats.org/officeDocument/2006/relationships/slideLayout" Target="../slideLayouts/slideLayout1246.xml"/><Relationship Id="rId2" Type="http://schemas.openxmlformats.org/officeDocument/2006/relationships/slideLayout" Target="../slideLayouts/slideLayout1245.xml"/><Relationship Id="rId16" Type="http://schemas.openxmlformats.org/officeDocument/2006/relationships/theme" Target="../theme/theme11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54.xml"/><Relationship Id="rId10" Type="http://schemas.openxmlformats.org/officeDocument/2006/relationships/slideLayout" Target="../slideLayouts/slideLayout1253.xml"/><Relationship Id="rId1" Type="http://schemas.openxmlformats.org/officeDocument/2006/relationships/slideLayout" Target="../slideLayouts/slideLayout1244.xml"/></Relationships>
</file>

<file path=ppt/slideMasters/_rels/slideMaster1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3.xml"/><Relationship Id="rId8" Type="http://schemas.openxmlformats.org/officeDocument/2006/relationships/slideLayout" Target="../slideLayouts/slideLayout1262.xml"/><Relationship Id="rId7" Type="http://schemas.openxmlformats.org/officeDocument/2006/relationships/slideLayout" Target="../slideLayouts/slideLayout1261.xml"/><Relationship Id="rId6" Type="http://schemas.openxmlformats.org/officeDocument/2006/relationships/slideLayout" Target="../slideLayouts/slideLayout1260.xml"/><Relationship Id="rId5" Type="http://schemas.openxmlformats.org/officeDocument/2006/relationships/slideLayout" Target="../slideLayouts/slideLayout1259.xml"/><Relationship Id="rId4" Type="http://schemas.openxmlformats.org/officeDocument/2006/relationships/slideLayout" Target="../slideLayouts/slideLayout1258.xml"/><Relationship Id="rId3" Type="http://schemas.openxmlformats.org/officeDocument/2006/relationships/slideLayout" Target="../slideLayouts/slideLayout1257.xml"/><Relationship Id="rId2" Type="http://schemas.openxmlformats.org/officeDocument/2006/relationships/slideLayout" Target="../slideLayouts/slideLayout1256.xml"/><Relationship Id="rId16" Type="http://schemas.openxmlformats.org/officeDocument/2006/relationships/theme" Target="../theme/theme11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65.xml"/><Relationship Id="rId10" Type="http://schemas.openxmlformats.org/officeDocument/2006/relationships/slideLayout" Target="../slideLayouts/slideLayout1264.xml"/><Relationship Id="rId1" Type="http://schemas.openxmlformats.org/officeDocument/2006/relationships/slideLayout" Target="../slideLayouts/slideLayout1255.xml"/></Relationships>
</file>

<file path=ppt/slideMasters/_rels/slideMaster1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4.xml"/><Relationship Id="rId8" Type="http://schemas.openxmlformats.org/officeDocument/2006/relationships/slideLayout" Target="../slideLayouts/slideLayout1273.xml"/><Relationship Id="rId7" Type="http://schemas.openxmlformats.org/officeDocument/2006/relationships/slideLayout" Target="../slideLayouts/slideLayout1272.xml"/><Relationship Id="rId6" Type="http://schemas.openxmlformats.org/officeDocument/2006/relationships/slideLayout" Target="../slideLayouts/slideLayout1271.xml"/><Relationship Id="rId5" Type="http://schemas.openxmlformats.org/officeDocument/2006/relationships/slideLayout" Target="../slideLayouts/slideLayout1270.xml"/><Relationship Id="rId4" Type="http://schemas.openxmlformats.org/officeDocument/2006/relationships/slideLayout" Target="../slideLayouts/slideLayout1269.xml"/><Relationship Id="rId3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67.xml"/><Relationship Id="rId16" Type="http://schemas.openxmlformats.org/officeDocument/2006/relationships/theme" Target="../theme/theme11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76.xml"/><Relationship Id="rId10" Type="http://schemas.openxmlformats.org/officeDocument/2006/relationships/slideLayout" Target="../slideLayouts/slideLayout1275.xml"/><Relationship Id="rId1" Type="http://schemas.openxmlformats.org/officeDocument/2006/relationships/slideLayout" Target="../slideLayouts/slideLayout1266.xml"/></Relationships>
</file>

<file path=ppt/slideMasters/_rels/slideMaster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5.xml"/><Relationship Id="rId8" Type="http://schemas.openxmlformats.org/officeDocument/2006/relationships/slideLayout" Target="../slideLayouts/slideLayout1284.xml"/><Relationship Id="rId7" Type="http://schemas.openxmlformats.org/officeDocument/2006/relationships/slideLayout" Target="../slideLayouts/slideLayout1283.xml"/><Relationship Id="rId6" Type="http://schemas.openxmlformats.org/officeDocument/2006/relationships/slideLayout" Target="../slideLayouts/slideLayout1282.xml"/><Relationship Id="rId5" Type="http://schemas.openxmlformats.org/officeDocument/2006/relationships/slideLayout" Target="../slideLayouts/slideLayout1281.xml"/><Relationship Id="rId4" Type="http://schemas.openxmlformats.org/officeDocument/2006/relationships/slideLayout" Target="../slideLayouts/slideLayout1280.xml"/><Relationship Id="rId3" Type="http://schemas.openxmlformats.org/officeDocument/2006/relationships/slideLayout" Target="../slideLayouts/slideLayout1279.xml"/><Relationship Id="rId2" Type="http://schemas.openxmlformats.org/officeDocument/2006/relationships/slideLayout" Target="../slideLayouts/slideLayout1278.xml"/><Relationship Id="rId16" Type="http://schemas.openxmlformats.org/officeDocument/2006/relationships/theme" Target="../theme/theme11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87.xml"/><Relationship Id="rId10" Type="http://schemas.openxmlformats.org/officeDocument/2006/relationships/slideLayout" Target="../slideLayouts/slideLayout1286.xml"/><Relationship Id="rId1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6.xml"/><Relationship Id="rId8" Type="http://schemas.openxmlformats.org/officeDocument/2006/relationships/slideLayout" Target="../slideLayouts/slideLayout1295.xml"/><Relationship Id="rId7" Type="http://schemas.openxmlformats.org/officeDocument/2006/relationships/slideLayout" Target="../slideLayouts/slideLayout1294.xml"/><Relationship Id="rId6" Type="http://schemas.openxmlformats.org/officeDocument/2006/relationships/slideLayout" Target="../slideLayouts/slideLayout1293.xml"/><Relationship Id="rId5" Type="http://schemas.openxmlformats.org/officeDocument/2006/relationships/slideLayout" Target="../slideLayouts/slideLayout1292.xml"/><Relationship Id="rId4" Type="http://schemas.openxmlformats.org/officeDocument/2006/relationships/slideLayout" Target="../slideLayouts/slideLayout1291.xml"/><Relationship Id="rId3" Type="http://schemas.openxmlformats.org/officeDocument/2006/relationships/slideLayout" Target="../slideLayouts/slideLayout1290.xml"/><Relationship Id="rId2" Type="http://schemas.openxmlformats.org/officeDocument/2006/relationships/slideLayout" Target="../slideLayouts/slideLayout1289.xml"/><Relationship Id="rId16" Type="http://schemas.openxmlformats.org/officeDocument/2006/relationships/theme" Target="../theme/theme11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298.xml"/><Relationship Id="rId10" Type="http://schemas.openxmlformats.org/officeDocument/2006/relationships/slideLayout" Target="../slideLayouts/slideLayout1297.xml"/><Relationship Id="rId1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7.xml"/><Relationship Id="rId8" Type="http://schemas.openxmlformats.org/officeDocument/2006/relationships/slideLayout" Target="../slideLayouts/slideLayout1306.xml"/><Relationship Id="rId7" Type="http://schemas.openxmlformats.org/officeDocument/2006/relationships/slideLayout" Target="../slideLayouts/slideLayout1305.xml"/><Relationship Id="rId6" Type="http://schemas.openxmlformats.org/officeDocument/2006/relationships/slideLayout" Target="../slideLayouts/slideLayout1304.xml"/><Relationship Id="rId5" Type="http://schemas.openxmlformats.org/officeDocument/2006/relationships/slideLayout" Target="../slideLayouts/slideLayout1303.xml"/><Relationship Id="rId4" Type="http://schemas.openxmlformats.org/officeDocument/2006/relationships/slideLayout" Target="../slideLayouts/slideLayout1302.xml"/><Relationship Id="rId3" Type="http://schemas.openxmlformats.org/officeDocument/2006/relationships/slideLayout" Target="../slideLayouts/slideLayout1301.xml"/><Relationship Id="rId2" Type="http://schemas.openxmlformats.org/officeDocument/2006/relationships/slideLayout" Target="../slideLayouts/slideLayout1300.xml"/><Relationship Id="rId16" Type="http://schemas.openxmlformats.org/officeDocument/2006/relationships/theme" Target="../theme/theme11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09.xml"/><Relationship Id="rId10" Type="http://schemas.openxmlformats.org/officeDocument/2006/relationships/slideLayout" Target="../slideLayouts/slideLayout1308.xml"/><Relationship Id="rId1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1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8.xml"/><Relationship Id="rId8" Type="http://schemas.openxmlformats.org/officeDocument/2006/relationships/slideLayout" Target="../slideLayouts/slideLayout1317.xml"/><Relationship Id="rId7" Type="http://schemas.openxmlformats.org/officeDocument/2006/relationships/slideLayout" Target="../slideLayouts/slideLayout1316.xml"/><Relationship Id="rId6" Type="http://schemas.openxmlformats.org/officeDocument/2006/relationships/slideLayout" Target="../slideLayouts/slideLayout1315.xml"/><Relationship Id="rId5" Type="http://schemas.openxmlformats.org/officeDocument/2006/relationships/slideLayout" Target="../slideLayouts/slideLayout1314.xml"/><Relationship Id="rId4" Type="http://schemas.openxmlformats.org/officeDocument/2006/relationships/slideLayout" Target="../slideLayouts/slideLayout1313.xml"/><Relationship Id="rId3" Type="http://schemas.openxmlformats.org/officeDocument/2006/relationships/slideLayout" Target="../slideLayouts/slideLayout1312.xml"/><Relationship Id="rId2" Type="http://schemas.openxmlformats.org/officeDocument/2006/relationships/slideLayout" Target="../slideLayouts/slideLayout1311.xml"/><Relationship Id="rId16" Type="http://schemas.openxmlformats.org/officeDocument/2006/relationships/theme" Target="../theme/theme12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20.xml"/><Relationship Id="rId10" Type="http://schemas.openxmlformats.org/officeDocument/2006/relationships/slideLayout" Target="../slideLayouts/slideLayout1319.xml"/><Relationship Id="rId1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9.xml"/><Relationship Id="rId8" Type="http://schemas.openxmlformats.org/officeDocument/2006/relationships/slideLayout" Target="../slideLayouts/slideLayout1328.xml"/><Relationship Id="rId7" Type="http://schemas.openxmlformats.org/officeDocument/2006/relationships/slideLayout" Target="../slideLayouts/slideLayout1327.xml"/><Relationship Id="rId6" Type="http://schemas.openxmlformats.org/officeDocument/2006/relationships/slideLayout" Target="../slideLayouts/slideLayout1326.xml"/><Relationship Id="rId5" Type="http://schemas.openxmlformats.org/officeDocument/2006/relationships/slideLayout" Target="../slideLayouts/slideLayout1325.xml"/><Relationship Id="rId4" Type="http://schemas.openxmlformats.org/officeDocument/2006/relationships/slideLayout" Target="../slideLayouts/slideLayout1324.xml"/><Relationship Id="rId3" Type="http://schemas.openxmlformats.org/officeDocument/2006/relationships/slideLayout" Target="../slideLayouts/slideLayout1323.xml"/><Relationship Id="rId2" Type="http://schemas.openxmlformats.org/officeDocument/2006/relationships/slideLayout" Target="../slideLayouts/slideLayout1322.xml"/><Relationship Id="rId16" Type="http://schemas.openxmlformats.org/officeDocument/2006/relationships/theme" Target="../theme/theme12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31.xml"/><Relationship Id="rId10" Type="http://schemas.openxmlformats.org/officeDocument/2006/relationships/slideLayout" Target="../slideLayouts/slideLayout1330.xml"/><Relationship Id="rId1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0.xml"/><Relationship Id="rId8" Type="http://schemas.openxmlformats.org/officeDocument/2006/relationships/slideLayout" Target="../slideLayouts/slideLayout1339.xml"/><Relationship Id="rId7" Type="http://schemas.openxmlformats.org/officeDocument/2006/relationships/slideLayout" Target="../slideLayouts/slideLayout1338.xml"/><Relationship Id="rId6" Type="http://schemas.openxmlformats.org/officeDocument/2006/relationships/slideLayout" Target="../slideLayouts/slideLayout1337.xml"/><Relationship Id="rId5" Type="http://schemas.openxmlformats.org/officeDocument/2006/relationships/slideLayout" Target="../slideLayouts/slideLayout1336.xml"/><Relationship Id="rId4" Type="http://schemas.openxmlformats.org/officeDocument/2006/relationships/slideLayout" Target="../slideLayouts/slideLayout1335.xml"/><Relationship Id="rId3" Type="http://schemas.openxmlformats.org/officeDocument/2006/relationships/slideLayout" Target="../slideLayouts/slideLayout1334.xml"/><Relationship Id="rId2" Type="http://schemas.openxmlformats.org/officeDocument/2006/relationships/slideLayout" Target="../slideLayouts/slideLayout1333.xml"/><Relationship Id="rId16" Type="http://schemas.openxmlformats.org/officeDocument/2006/relationships/theme" Target="../theme/theme12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42.xml"/><Relationship Id="rId10" Type="http://schemas.openxmlformats.org/officeDocument/2006/relationships/slideLayout" Target="../slideLayouts/slideLayout1341.xml"/><Relationship Id="rId1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1.xml"/><Relationship Id="rId8" Type="http://schemas.openxmlformats.org/officeDocument/2006/relationships/slideLayout" Target="../slideLayouts/slideLayout1350.xml"/><Relationship Id="rId7" Type="http://schemas.openxmlformats.org/officeDocument/2006/relationships/slideLayout" Target="../slideLayouts/slideLayout1349.xml"/><Relationship Id="rId6" Type="http://schemas.openxmlformats.org/officeDocument/2006/relationships/slideLayout" Target="../slideLayouts/slideLayout1348.xml"/><Relationship Id="rId5" Type="http://schemas.openxmlformats.org/officeDocument/2006/relationships/slideLayout" Target="../slideLayouts/slideLayout1347.xml"/><Relationship Id="rId4" Type="http://schemas.openxmlformats.org/officeDocument/2006/relationships/slideLayout" Target="../slideLayouts/slideLayout1346.xml"/><Relationship Id="rId3" Type="http://schemas.openxmlformats.org/officeDocument/2006/relationships/slideLayout" Target="../slideLayouts/slideLayout1345.xml"/><Relationship Id="rId2" Type="http://schemas.openxmlformats.org/officeDocument/2006/relationships/slideLayout" Target="../slideLayouts/slideLayout1344.xml"/><Relationship Id="rId16" Type="http://schemas.openxmlformats.org/officeDocument/2006/relationships/theme" Target="../theme/theme12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53.xml"/><Relationship Id="rId10" Type="http://schemas.openxmlformats.org/officeDocument/2006/relationships/slideLayout" Target="../slideLayouts/slideLayout1352.xml"/><Relationship Id="rId1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2.xml"/><Relationship Id="rId8" Type="http://schemas.openxmlformats.org/officeDocument/2006/relationships/slideLayout" Target="../slideLayouts/slideLayout1361.xml"/><Relationship Id="rId7" Type="http://schemas.openxmlformats.org/officeDocument/2006/relationships/slideLayout" Target="../slideLayouts/slideLayout1360.xml"/><Relationship Id="rId6" Type="http://schemas.openxmlformats.org/officeDocument/2006/relationships/slideLayout" Target="../slideLayouts/slideLayout1359.xml"/><Relationship Id="rId5" Type="http://schemas.openxmlformats.org/officeDocument/2006/relationships/slideLayout" Target="../slideLayouts/slideLayout1358.xml"/><Relationship Id="rId4" Type="http://schemas.openxmlformats.org/officeDocument/2006/relationships/slideLayout" Target="../slideLayouts/slideLayout1357.xml"/><Relationship Id="rId3" Type="http://schemas.openxmlformats.org/officeDocument/2006/relationships/slideLayout" Target="../slideLayouts/slideLayout1356.xml"/><Relationship Id="rId2" Type="http://schemas.openxmlformats.org/officeDocument/2006/relationships/slideLayout" Target="../slideLayouts/slideLayout1355.xml"/><Relationship Id="rId16" Type="http://schemas.openxmlformats.org/officeDocument/2006/relationships/theme" Target="../theme/theme12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64.xml"/><Relationship Id="rId10" Type="http://schemas.openxmlformats.org/officeDocument/2006/relationships/slideLayout" Target="../slideLayouts/slideLayout1363.xml"/><Relationship Id="rId1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3.xml"/><Relationship Id="rId8" Type="http://schemas.openxmlformats.org/officeDocument/2006/relationships/slideLayout" Target="../slideLayouts/slideLayout1372.xml"/><Relationship Id="rId7" Type="http://schemas.openxmlformats.org/officeDocument/2006/relationships/slideLayout" Target="../slideLayouts/slideLayout1371.xml"/><Relationship Id="rId6" Type="http://schemas.openxmlformats.org/officeDocument/2006/relationships/slideLayout" Target="../slideLayouts/slideLayout1370.xml"/><Relationship Id="rId5" Type="http://schemas.openxmlformats.org/officeDocument/2006/relationships/slideLayout" Target="../slideLayouts/slideLayout1369.xml"/><Relationship Id="rId4" Type="http://schemas.openxmlformats.org/officeDocument/2006/relationships/slideLayout" Target="../slideLayouts/slideLayout1368.xml"/><Relationship Id="rId3" Type="http://schemas.openxmlformats.org/officeDocument/2006/relationships/slideLayout" Target="../slideLayouts/slideLayout1367.xml"/><Relationship Id="rId2" Type="http://schemas.openxmlformats.org/officeDocument/2006/relationships/slideLayout" Target="../slideLayouts/slideLayout1366.xml"/><Relationship Id="rId16" Type="http://schemas.openxmlformats.org/officeDocument/2006/relationships/theme" Target="../theme/theme12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75.xml"/><Relationship Id="rId10" Type="http://schemas.openxmlformats.org/officeDocument/2006/relationships/slideLayout" Target="../slideLayouts/slideLayout1374.xml"/><Relationship Id="rId1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84.xml"/><Relationship Id="rId8" Type="http://schemas.openxmlformats.org/officeDocument/2006/relationships/slideLayout" Target="../slideLayouts/slideLayout1383.xml"/><Relationship Id="rId7" Type="http://schemas.openxmlformats.org/officeDocument/2006/relationships/slideLayout" Target="../slideLayouts/slideLayout1382.xml"/><Relationship Id="rId6" Type="http://schemas.openxmlformats.org/officeDocument/2006/relationships/slideLayout" Target="../slideLayouts/slideLayout1381.xml"/><Relationship Id="rId5" Type="http://schemas.openxmlformats.org/officeDocument/2006/relationships/slideLayout" Target="../slideLayouts/slideLayout1380.xml"/><Relationship Id="rId4" Type="http://schemas.openxmlformats.org/officeDocument/2006/relationships/slideLayout" Target="../slideLayouts/slideLayout1379.xml"/><Relationship Id="rId3" Type="http://schemas.openxmlformats.org/officeDocument/2006/relationships/slideLayout" Target="../slideLayouts/slideLayout1378.xml"/><Relationship Id="rId2" Type="http://schemas.openxmlformats.org/officeDocument/2006/relationships/slideLayout" Target="../slideLayouts/slideLayout1377.xml"/><Relationship Id="rId16" Type="http://schemas.openxmlformats.org/officeDocument/2006/relationships/theme" Target="../theme/theme12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86.xml"/><Relationship Id="rId10" Type="http://schemas.openxmlformats.org/officeDocument/2006/relationships/slideLayout" Target="../slideLayouts/slideLayout1385.xml"/><Relationship Id="rId1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5.xml"/><Relationship Id="rId8" Type="http://schemas.openxmlformats.org/officeDocument/2006/relationships/slideLayout" Target="../slideLayouts/slideLayout1394.xml"/><Relationship Id="rId7" Type="http://schemas.openxmlformats.org/officeDocument/2006/relationships/slideLayout" Target="../slideLayouts/slideLayout1393.xml"/><Relationship Id="rId6" Type="http://schemas.openxmlformats.org/officeDocument/2006/relationships/slideLayout" Target="../slideLayouts/slideLayout1392.xml"/><Relationship Id="rId5" Type="http://schemas.openxmlformats.org/officeDocument/2006/relationships/slideLayout" Target="../slideLayouts/slideLayout1391.xml"/><Relationship Id="rId4" Type="http://schemas.openxmlformats.org/officeDocument/2006/relationships/slideLayout" Target="../slideLayouts/slideLayout1390.xml"/><Relationship Id="rId3" Type="http://schemas.openxmlformats.org/officeDocument/2006/relationships/slideLayout" Target="../slideLayouts/slideLayout1389.xml"/><Relationship Id="rId2" Type="http://schemas.openxmlformats.org/officeDocument/2006/relationships/slideLayout" Target="../slideLayouts/slideLayout1388.xml"/><Relationship Id="rId16" Type="http://schemas.openxmlformats.org/officeDocument/2006/relationships/theme" Target="../theme/theme12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397.xml"/><Relationship Id="rId10" Type="http://schemas.openxmlformats.org/officeDocument/2006/relationships/slideLayout" Target="../slideLayouts/slideLayout1396.xml"/><Relationship Id="rId1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6.xml"/><Relationship Id="rId8" Type="http://schemas.openxmlformats.org/officeDocument/2006/relationships/slideLayout" Target="../slideLayouts/slideLayout1405.xml"/><Relationship Id="rId7" Type="http://schemas.openxmlformats.org/officeDocument/2006/relationships/slideLayout" Target="../slideLayouts/slideLayout1404.xml"/><Relationship Id="rId6" Type="http://schemas.openxmlformats.org/officeDocument/2006/relationships/slideLayout" Target="../slideLayouts/slideLayout1403.xml"/><Relationship Id="rId5" Type="http://schemas.openxmlformats.org/officeDocument/2006/relationships/slideLayout" Target="../slideLayouts/slideLayout1402.xml"/><Relationship Id="rId4" Type="http://schemas.openxmlformats.org/officeDocument/2006/relationships/slideLayout" Target="../slideLayouts/slideLayout1401.xml"/><Relationship Id="rId3" Type="http://schemas.openxmlformats.org/officeDocument/2006/relationships/slideLayout" Target="../slideLayouts/slideLayout1400.xml"/><Relationship Id="rId2" Type="http://schemas.openxmlformats.org/officeDocument/2006/relationships/slideLayout" Target="../slideLayouts/slideLayout1399.xml"/><Relationship Id="rId16" Type="http://schemas.openxmlformats.org/officeDocument/2006/relationships/theme" Target="../theme/theme12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08.xml"/><Relationship Id="rId10" Type="http://schemas.openxmlformats.org/officeDocument/2006/relationships/slideLayout" Target="../slideLayouts/slideLayout1407.xml"/><Relationship Id="rId1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7.xml"/><Relationship Id="rId8" Type="http://schemas.openxmlformats.org/officeDocument/2006/relationships/slideLayout" Target="../slideLayouts/slideLayout1416.xml"/><Relationship Id="rId7" Type="http://schemas.openxmlformats.org/officeDocument/2006/relationships/slideLayout" Target="../slideLayouts/slideLayout1415.xml"/><Relationship Id="rId6" Type="http://schemas.openxmlformats.org/officeDocument/2006/relationships/slideLayout" Target="../slideLayouts/slideLayout1414.xml"/><Relationship Id="rId5" Type="http://schemas.openxmlformats.org/officeDocument/2006/relationships/slideLayout" Target="../slideLayouts/slideLayout1413.xml"/><Relationship Id="rId4" Type="http://schemas.openxmlformats.org/officeDocument/2006/relationships/slideLayout" Target="../slideLayouts/slideLayout1412.xml"/><Relationship Id="rId3" Type="http://schemas.openxmlformats.org/officeDocument/2006/relationships/slideLayout" Target="../slideLayouts/slideLayout1411.xml"/><Relationship Id="rId2" Type="http://schemas.openxmlformats.org/officeDocument/2006/relationships/slideLayout" Target="../slideLayouts/slideLayout1410.xml"/><Relationship Id="rId16" Type="http://schemas.openxmlformats.org/officeDocument/2006/relationships/theme" Target="../theme/theme12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19.xml"/><Relationship Id="rId10" Type="http://schemas.openxmlformats.org/officeDocument/2006/relationships/slideLayout" Target="../slideLayouts/slideLayout1418.xml"/><Relationship Id="rId1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6" Type="http://schemas.openxmlformats.org/officeDocument/2006/relationships/theme" Target="../theme/theme1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8.xml"/><Relationship Id="rId8" Type="http://schemas.openxmlformats.org/officeDocument/2006/relationships/slideLayout" Target="../slideLayouts/slideLayout1427.xml"/><Relationship Id="rId7" Type="http://schemas.openxmlformats.org/officeDocument/2006/relationships/slideLayout" Target="../slideLayouts/slideLayout1426.xml"/><Relationship Id="rId6" Type="http://schemas.openxmlformats.org/officeDocument/2006/relationships/slideLayout" Target="../slideLayouts/slideLayout1425.xml"/><Relationship Id="rId5" Type="http://schemas.openxmlformats.org/officeDocument/2006/relationships/slideLayout" Target="../slideLayouts/slideLayout1424.xml"/><Relationship Id="rId4" Type="http://schemas.openxmlformats.org/officeDocument/2006/relationships/slideLayout" Target="../slideLayouts/slideLayout1423.xml"/><Relationship Id="rId3" Type="http://schemas.openxmlformats.org/officeDocument/2006/relationships/slideLayout" Target="../slideLayouts/slideLayout1422.xml"/><Relationship Id="rId2" Type="http://schemas.openxmlformats.org/officeDocument/2006/relationships/slideLayout" Target="../slideLayouts/slideLayout1421.xml"/><Relationship Id="rId16" Type="http://schemas.openxmlformats.org/officeDocument/2006/relationships/theme" Target="../theme/theme13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30.xml"/><Relationship Id="rId10" Type="http://schemas.openxmlformats.org/officeDocument/2006/relationships/slideLayout" Target="../slideLayouts/slideLayout1429.xml"/><Relationship Id="rId1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9.xml"/><Relationship Id="rId8" Type="http://schemas.openxmlformats.org/officeDocument/2006/relationships/slideLayout" Target="../slideLayouts/slideLayout1438.xml"/><Relationship Id="rId7" Type="http://schemas.openxmlformats.org/officeDocument/2006/relationships/slideLayout" Target="../slideLayouts/slideLayout1437.xml"/><Relationship Id="rId6" Type="http://schemas.openxmlformats.org/officeDocument/2006/relationships/slideLayout" Target="../slideLayouts/slideLayout1436.xml"/><Relationship Id="rId5" Type="http://schemas.openxmlformats.org/officeDocument/2006/relationships/slideLayout" Target="../slideLayouts/slideLayout1435.xml"/><Relationship Id="rId4" Type="http://schemas.openxmlformats.org/officeDocument/2006/relationships/slideLayout" Target="../slideLayouts/slideLayout1434.xml"/><Relationship Id="rId3" Type="http://schemas.openxmlformats.org/officeDocument/2006/relationships/slideLayout" Target="../slideLayouts/slideLayout1433.xml"/><Relationship Id="rId2" Type="http://schemas.openxmlformats.org/officeDocument/2006/relationships/slideLayout" Target="../slideLayouts/slideLayout1432.xml"/><Relationship Id="rId16" Type="http://schemas.openxmlformats.org/officeDocument/2006/relationships/theme" Target="../theme/theme13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41.xml"/><Relationship Id="rId10" Type="http://schemas.openxmlformats.org/officeDocument/2006/relationships/slideLayout" Target="../slideLayouts/slideLayout1440.xml"/><Relationship Id="rId1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0.xml"/><Relationship Id="rId8" Type="http://schemas.openxmlformats.org/officeDocument/2006/relationships/slideLayout" Target="../slideLayouts/slideLayout1449.xml"/><Relationship Id="rId7" Type="http://schemas.openxmlformats.org/officeDocument/2006/relationships/slideLayout" Target="../slideLayouts/slideLayout1448.xml"/><Relationship Id="rId6" Type="http://schemas.openxmlformats.org/officeDocument/2006/relationships/slideLayout" Target="../slideLayouts/slideLayout1447.xml"/><Relationship Id="rId5" Type="http://schemas.openxmlformats.org/officeDocument/2006/relationships/slideLayout" Target="../slideLayouts/slideLayout1446.xml"/><Relationship Id="rId4" Type="http://schemas.openxmlformats.org/officeDocument/2006/relationships/slideLayout" Target="../slideLayouts/slideLayout1445.xml"/><Relationship Id="rId3" Type="http://schemas.openxmlformats.org/officeDocument/2006/relationships/slideLayout" Target="../slideLayouts/slideLayout1444.xml"/><Relationship Id="rId2" Type="http://schemas.openxmlformats.org/officeDocument/2006/relationships/slideLayout" Target="../slideLayouts/slideLayout1443.xml"/><Relationship Id="rId16" Type="http://schemas.openxmlformats.org/officeDocument/2006/relationships/theme" Target="../theme/theme13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52.xml"/><Relationship Id="rId10" Type="http://schemas.openxmlformats.org/officeDocument/2006/relationships/slideLayout" Target="../slideLayouts/slideLayout1451.xml"/><Relationship Id="rId1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61.xml"/><Relationship Id="rId8" Type="http://schemas.openxmlformats.org/officeDocument/2006/relationships/slideLayout" Target="../slideLayouts/slideLayout1460.xml"/><Relationship Id="rId7" Type="http://schemas.openxmlformats.org/officeDocument/2006/relationships/slideLayout" Target="../slideLayouts/slideLayout1459.xml"/><Relationship Id="rId6" Type="http://schemas.openxmlformats.org/officeDocument/2006/relationships/slideLayout" Target="../slideLayouts/slideLayout1458.xml"/><Relationship Id="rId5" Type="http://schemas.openxmlformats.org/officeDocument/2006/relationships/slideLayout" Target="../slideLayouts/slideLayout1457.xml"/><Relationship Id="rId4" Type="http://schemas.openxmlformats.org/officeDocument/2006/relationships/slideLayout" Target="../slideLayouts/slideLayout1456.xml"/><Relationship Id="rId3" Type="http://schemas.openxmlformats.org/officeDocument/2006/relationships/slideLayout" Target="../slideLayouts/slideLayout1455.xml"/><Relationship Id="rId2" Type="http://schemas.openxmlformats.org/officeDocument/2006/relationships/slideLayout" Target="../slideLayouts/slideLayout1454.xml"/><Relationship Id="rId16" Type="http://schemas.openxmlformats.org/officeDocument/2006/relationships/theme" Target="../theme/theme13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63.xml"/><Relationship Id="rId10" Type="http://schemas.openxmlformats.org/officeDocument/2006/relationships/slideLayout" Target="../slideLayouts/slideLayout1462.xml"/><Relationship Id="rId1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72.xml"/><Relationship Id="rId8" Type="http://schemas.openxmlformats.org/officeDocument/2006/relationships/slideLayout" Target="../slideLayouts/slideLayout1471.xml"/><Relationship Id="rId7" Type="http://schemas.openxmlformats.org/officeDocument/2006/relationships/slideLayout" Target="../slideLayouts/slideLayout1470.xml"/><Relationship Id="rId6" Type="http://schemas.openxmlformats.org/officeDocument/2006/relationships/slideLayout" Target="../slideLayouts/slideLayout1469.xml"/><Relationship Id="rId5" Type="http://schemas.openxmlformats.org/officeDocument/2006/relationships/slideLayout" Target="../slideLayouts/slideLayout1468.xml"/><Relationship Id="rId4" Type="http://schemas.openxmlformats.org/officeDocument/2006/relationships/slideLayout" Target="../slideLayouts/slideLayout1467.xml"/><Relationship Id="rId3" Type="http://schemas.openxmlformats.org/officeDocument/2006/relationships/slideLayout" Target="../slideLayouts/slideLayout1466.xml"/><Relationship Id="rId2" Type="http://schemas.openxmlformats.org/officeDocument/2006/relationships/slideLayout" Target="../slideLayouts/slideLayout1465.xml"/><Relationship Id="rId16" Type="http://schemas.openxmlformats.org/officeDocument/2006/relationships/theme" Target="../theme/theme13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74.xml"/><Relationship Id="rId10" Type="http://schemas.openxmlformats.org/officeDocument/2006/relationships/slideLayout" Target="../slideLayouts/slideLayout1473.xml"/><Relationship Id="rId1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83.xml"/><Relationship Id="rId8" Type="http://schemas.openxmlformats.org/officeDocument/2006/relationships/slideLayout" Target="../slideLayouts/slideLayout1482.xml"/><Relationship Id="rId7" Type="http://schemas.openxmlformats.org/officeDocument/2006/relationships/slideLayout" Target="../slideLayouts/slideLayout1481.xml"/><Relationship Id="rId6" Type="http://schemas.openxmlformats.org/officeDocument/2006/relationships/slideLayout" Target="../slideLayouts/slideLayout1480.xml"/><Relationship Id="rId5" Type="http://schemas.openxmlformats.org/officeDocument/2006/relationships/slideLayout" Target="../slideLayouts/slideLayout1479.xml"/><Relationship Id="rId4" Type="http://schemas.openxmlformats.org/officeDocument/2006/relationships/slideLayout" Target="../slideLayouts/slideLayout1478.xml"/><Relationship Id="rId3" Type="http://schemas.openxmlformats.org/officeDocument/2006/relationships/slideLayout" Target="../slideLayouts/slideLayout1477.xml"/><Relationship Id="rId2" Type="http://schemas.openxmlformats.org/officeDocument/2006/relationships/slideLayout" Target="../slideLayouts/slideLayout1476.xml"/><Relationship Id="rId16" Type="http://schemas.openxmlformats.org/officeDocument/2006/relationships/theme" Target="../theme/theme13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85.xml"/><Relationship Id="rId10" Type="http://schemas.openxmlformats.org/officeDocument/2006/relationships/slideLayout" Target="../slideLayouts/slideLayout1484.xml"/><Relationship Id="rId1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4.xml"/><Relationship Id="rId8" Type="http://schemas.openxmlformats.org/officeDocument/2006/relationships/slideLayout" Target="../slideLayouts/slideLayout1493.xml"/><Relationship Id="rId7" Type="http://schemas.openxmlformats.org/officeDocument/2006/relationships/slideLayout" Target="../slideLayouts/slideLayout1492.xml"/><Relationship Id="rId6" Type="http://schemas.openxmlformats.org/officeDocument/2006/relationships/slideLayout" Target="../slideLayouts/slideLayout1491.xml"/><Relationship Id="rId5" Type="http://schemas.openxmlformats.org/officeDocument/2006/relationships/slideLayout" Target="../slideLayouts/slideLayout1490.xml"/><Relationship Id="rId4" Type="http://schemas.openxmlformats.org/officeDocument/2006/relationships/slideLayout" Target="../slideLayouts/slideLayout1489.xml"/><Relationship Id="rId3" Type="http://schemas.openxmlformats.org/officeDocument/2006/relationships/slideLayout" Target="../slideLayouts/slideLayout1488.xml"/><Relationship Id="rId2" Type="http://schemas.openxmlformats.org/officeDocument/2006/relationships/slideLayout" Target="../slideLayouts/slideLayout1487.xml"/><Relationship Id="rId16" Type="http://schemas.openxmlformats.org/officeDocument/2006/relationships/theme" Target="../theme/theme13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496.xml"/><Relationship Id="rId10" Type="http://schemas.openxmlformats.org/officeDocument/2006/relationships/slideLayout" Target="../slideLayouts/slideLayout1495.xml"/><Relationship Id="rId1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05.xml"/><Relationship Id="rId8" Type="http://schemas.openxmlformats.org/officeDocument/2006/relationships/slideLayout" Target="../slideLayouts/slideLayout1504.xml"/><Relationship Id="rId7" Type="http://schemas.openxmlformats.org/officeDocument/2006/relationships/slideLayout" Target="../slideLayouts/slideLayout1503.xml"/><Relationship Id="rId6" Type="http://schemas.openxmlformats.org/officeDocument/2006/relationships/slideLayout" Target="../slideLayouts/slideLayout1502.xml"/><Relationship Id="rId5" Type="http://schemas.openxmlformats.org/officeDocument/2006/relationships/slideLayout" Target="../slideLayouts/slideLayout1501.xml"/><Relationship Id="rId4" Type="http://schemas.openxmlformats.org/officeDocument/2006/relationships/slideLayout" Target="../slideLayouts/slideLayout1500.xml"/><Relationship Id="rId3" Type="http://schemas.openxmlformats.org/officeDocument/2006/relationships/slideLayout" Target="../slideLayouts/slideLayout1499.xml"/><Relationship Id="rId2" Type="http://schemas.openxmlformats.org/officeDocument/2006/relationships/slideLayout" Target="../slideLayouts/slideLayout1498.xml"/><Relationship Id="rId16" Type="http://schemas.openxmlformats.org/officeDocument/2006/relationships/theme" Target="../theme/theme13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07.xml"/><Relationship Id="rId10" Type="http://schemas.openxmlformats.org/officeDocument/2006/relationships/slideLayout" Target="../slideLayouts/slideLayout1506.xml"/><Relationship Id="rId1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6.xml"/><Relationship Id="rId8" Type="http://schemas.openxmlformats.org/officeDocument/2006/relationships/slideLayout" Target="../slideLayouts/slideLayout1515.xml"/><Relationship Id="rId7" Type="http://schemas.openxmlformats.org/officeDocument/2006/relationships/slideLayout" Target="../slideLayouts/slideLayout1514.xml"/><Relationship Id="rId6" Type="http://schemas.openxmlformats.org/officeDocument/2006/relationships/slideLayout" Target="../slideLayouts/slideLayout1513.xml"/><Relationship Id="rId5" Type="http://schemas.openxmlformats.org/officeDocument/2006/relationships/slideLayout" Target="../slideLayouts/slideLayout1512.xml"/><Relationship Id="rId4" Type="http://schemas.openxmlformats.org/officeDocument/2006/relationships/slideLayout" Target="../slideLayouts/slideLayout1511.xml"/><Relationship Id="rId3" Type="http://schemas.openxmlformats.org/officeDocument/2006/relationships/slideLayout" Target="../slideLayouts/slideLayout1510.xml"/><Relationship Id="rId2" Type="http://schemas.openxmlformats.org/officeDocument/2006/relationships/slideLayout" Target="../slideLayouts/slideLayout1509.xml"/><Relationship Id="rId16" Type="http://schemas.openxmlformats.org/officeDocument/2006/relationships/theme" Target="../theme/theme13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18.xml"/><Relationship Id="rId10" Type="http://schemas.openxmlformats.org/officeDocument/2006/relationships/slideLayout" Target="../slideLayouts/slideLayout1517.xml"/><Relationship Id="rId1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7.xml"/><Relationship Id="rId8" Type="http://schemas.openxmlformats.org/officeDocument/2006/relationships/slideLayout" Target="../slideLayouts/slideLayout1526.xml"/><Relationship Id="rId7" Type="http://schemas.openxmlformats.org/officeDocument/2006/relationships/slideLayout" Target="../slideLayouts/slideLayout1525.xml"/><Relationship Id="rId6" Type="http://schemas.openxmlformats.org/officeDocument/2006/relationships/slideLayout" Target="../slideLayouts/slideLayout1524.xml"/><Relationship Id="rId5" Type="http://schemas.openxmlformats.org/officeDocument/2006/relationships/slideLayout" Target="../slideLayouts/slideLayout1523.xml"/><Relationship Id="rId4" Type="http://schemas.openxmlformats.org/officeDocument/2006/relationships/slideLayout" Target="../slideLayouts/slideLayout1522.xml"/><Relationship Id="rId3" Type="http://schemas.openxmlformats.org/officeDocument/2006/relationships/slideLayout" Target="../slideLayouts/slideLayout1521.xml"/><Relationship Id="rId2" Type="http://schemas.openxmlformats.org/officeDocument/2006/relationships/slideLayout" Target="../slideLayouts/slideLayout1520.xml"/><Relationship Id="rId16" Type="http://schemas.openxmlformats.org/officeDocument/2006/relationships/theme" Target="../theme/theme13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29.xml"/><Relationship Id="rId10" Type="http://schemas.openxmlformats.org/officeDocument/2006/relationships/slideLayout" Target="../slideLayouts/slideLayout1528.xml"/><Relationship Id="rId1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6" Type="http://schemas.openxmlformats.org/officeDocument/2006/relationships/theme" Target="../theme/theme1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8.xml"/><Relationship Id="rId8" Type="http://schemas.openxmlformats.org/officeDocument/2006/relationships/slideLayout" Target="../slideLayouts/slideLayout1537.xml"/><Relationship Id="rId7" Type="http://schemas.openxmlformats.org/officeDocument/2006/relationships/slideLayout" Target="../slideLayouts/slideLayout1536.xml"/><Relationship Id="rId6" Type="http://schemas.openxmlformats.org/officeDocument/2006/relationships/slideLayout" Target="../slideLayouts/slideLayout1535.xml"/><Relationship Id="rId5" Type="http://schemas.openxmlformats.org/officeDocument/2006/relationships/slideLayout" Target="../slideLayouts/slideLayout1534.xml"/><Relationship Id="rId4" Type="http://schemas.openxmlformats.org/officeDocument/2006/relationships/slideLayout" Target="../slideLayouts/slideLayout1533.xml"/><Relationship Id="rId3" Type="http://schemas.openxmlformats.org/officeDocument/2006/relationships/slideLayout" Target="../slideLayouts/slideLayout1532.xml"/><Relationship Id="rId2" Type="http://schemas.openxmlformats.org/officeDocument/2006/relationships/slideLayout" Target="../slideLayouts/slideLayout1531.xml"/><Relationship Id="rId16" Type="http://schemas.openxmlformats.org/officeDocument/2006/relationships/theme" Target="../theme/theme14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40.xml"/><Relationship Id="rId10" Type="http://schemas.openxmlformats.org/officeDocument/2006/relationships/slideLayout" Target="../slideLayouts/slideLayout1539.xml"/><Relationship Id="rId1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49.xml"/><Relationship Id="rId8" Type="http://schemas.openxmlformats.org/officeDocument/2006/relationships/slideLayout" Target="../slideLayouts/slideLayout1548.xml"/><Relationship Id="rId7" Type="http://schemas.openxmlformats.org/officeDocument/2006/relationships/slideLayout" Target="../slideLayouts/slideLayout1547.xml"/><Relationship Id="rId6" Type="http://schemas.openxmlformats.org/officeDocument/2006/relationships/slideLayout" Target="../slideLayouts/slideLayout1546.xml"/><Relationship Id="rId5" Type="http://schemas.openxmlformats.org/officeDocument/2006/relationships/slideLayout" Target="../slideLayouts/slideLayout1545.xml"/><Relationship Id="rId4" Type="http://schemas.openxmlformats.org/officeDocument/2006/relationships/slideLayout" Target="../slideLayouts/slideLayout1544.xml"/><Relationship Id="rId3" Type="http://schemas.openxmlformats.org/officeDocument/2006/relationships/slideLayout" Target="../slideLayouts/slideLayout1543.xml"/><Relationship Id="rId2" Type="http://schemas.openxmlformats.org/officeDocument/2006/relationships/slideLayout" Target="../slideLayouts/slideLayout1542.xml"/><Relationship Id="rId16" Type="http://schemas.openxmlformats.org/officeDocument/2006/relationships/theme" Target="../theme/theme14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51.xml"/><Relationship Id="rId10" Type="http://schemas.openxmlformats.org/officeDocument/2006/relationships/slideLayout" Target="../slideLayouts/slideLayout1550.xml"/><Relationship Id="rId1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0.xml"/><Relationship Id="rId8" Type="http://schemas.openxmlformats.org/officeDocument/2006/relationships/slideLayout" Target="../slideLayouts/slideLayout1559.xml"/><Relationship Id="rId7" Type="http://schemas.openxmlformats.org/officeDocument/2006/relationships/slideLayout" Target="../slideLayouts/slideLayout1558.xml"/><Relationship Id="rId6" Type="http://schemas.openxmlformats.org/officeDocument/2006/relationships/slideLayout" Target="../slideLayouts/slideLayout1557.xml"/><Relationship Id="rId5" Type="http://schemas.openxmlformats.org/officeDocument/2006/relationships/slideLayout" Target="../slideLayouts/slideLayout1556.xml"/><Relationship Id="rId4" Type="http://schemas.openxmlformats.org/officeDocument/2006/relationships/slideLayout" Target="../slideLayouts/slideLayout1555.xml"/><Relationship Id="rId3" Type="http://schemas.openxmlformats.org/officeDocument/2006/relationships/slideLayout" Target="../slideLayouts/slideLayout1554.xml"/><Relationship Id="rId2" Type="http://schemas.openxmlformats.org/officeDocument/2006/relationships/slideLayout" Target="../slideLayouts/slideLayout1553.xml"/><Relationship Id="rId16" Type="http://schemas.openxmlformats.org/officeDocument/2006/relationships/theme" Target="../theme/theme14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62.xml"/><Relationship Id="rId10" Type="http://schemas.openxmlformats.org/officeDocument/2006/relationships/slideLayout" Target="../slideLayouts/slideLayout1561.xml"/><Relationship Id="rId1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1.xml"/><Relationship Id="rId8" Type="http://schemas.openxmlformats.org/officeDocument/2006/relationships/slideLayout" Target="../slideLayouts/slideLayout1570.xml"/><Relationship Id="rId7" Type="http://schemas.openxmlformats.org/officeDocument/2006/relationships/slideLayout" Target="../slideLayouts/slideLayout1569.xml"/><Relationship Id="rId6" Type="http://schemas.openxmlformats.org/officeDocument/2006/relationships/slideLayout" Target="../slideLayouts/slideLayout1568.xml"/><Relationship Id="rId5" Type="http://schemas.openxmlformats.org/officeDocument/2006/relationships/slideLayout" Target="../slideLayouts/slideLayout1567.xml"/><Relationship Id="rId4" Type="http://schemas.openxmlformats.org/officeDocument/2006/relationships/slideLayout" Target="../slideLayouts/slideLayout1566.xml"/><Relationship Id="rId3" Type="http://schemas.openxmlformats.org/officeDocument/2006/relationships/slideLayout" Target="../slideLayouts/slideLayout1565.xml"/><Relationship Id="rId2" Type="http://schemas.openxmlformats.org/officeDocument/2006/relationships/slideLayout" Target="../slideLayouts/slideLayout1564.xml"/><Relationship Id="rId16" Type="http://schemas.openxmlformats.org/officeDocument/2006/relationships/theme" Target="../theme/theme14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73.xml"/><Relationship Id="rId10" Type="http://schemas.openxmlformats.org/officeDocument/2006/relationships/slideLayout" Target="../slideLayouts/slideLayout1572.xml"/><Relationship Id="rId1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82.xml"/><Relationship Id="rId8" Type="http://schemas.openxmlformats.org/officeDocument/2006/relationships/slideLayout" Target="../slideLayouts/slideLayout1581.xml"/><Relationship Id="rId7" Type="http://schemas.openxmlformats.org/officeDocument/2006/relationships/slideLayout" Target="../slideLayouts/slideLayout1580.xml"/><Relationship Id="rId6" Type="http://schemas.openxmlformats.org/officeDocument/2006/relationships/slideLayout" Target="../slideLayouts/slideLayout1579.xml"/><Relationship Id="rId5" Type="http://schemas.openxmlformats.org/officeDocument/2006/relationships/slideLayout" Target="../slideLayouts/slideLayout1578.xml"/><Relationship Id="rId4" Type="http://schemas.openxmlformats.org/officeDocument/2006/relationships/slideLayout" Target="../slideLayouts/slideLayout1577.xml"/><Relationship Id="rId3" Type="http://schemas.openxmlformats.org/officeDocument/2006/relationships/slideLayout" Target="../slideLayouts/slideLayout1576.xml"/><Relationship Id="rId2" Type="http://schemas.openxmlformats.org/officeDocument/2006/relationships/slideLayout" Target="../slideLayouts/slideLayout1575.xml"/><Relationship Id="rId16" Type="http://schemas.openxmlformats.org/officeDocument/2006/relationships/theme" Target="../theme/theme14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84.xml"/><Relationship Id="rId10" Type="http://schemas.openxmlformats.org/officeDocument/2006/relationships/slideLayout" Target="../slideLayouts/slideLayout1583.xml"/><Relationship Id="rId1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3.xml"/><Relationship Id="rId8" Type="http://schemas.openxmlformats.org/officeDocument/2006/relationships/slideLayout" Target="../slideLayouts/slideLayout1592.xml"/><Relationship Id="rId7" Type="http://schemas.openxmlformats.org/officeDocument/2006/relationships/slideLayout" Target="../slideLayouts/slideLayout1591.xml"/><Relationship Id="rId6" Type="http://schemas.openxmlformats.org/officeDocument/2006/relationships/slideLayout" Target="../slideLayouts/slideLayout1590.xml"/><Relationship Id="rId5" Type="http://schemas.openxmlformats.org/officeDocument/2006/relationships/slideLayout" Target="../slideLayouts/slideLayout1589.xml"/><Relationship Id="rId4" Type="http://schemas.openxmlformats.org/officeDocument/2006/relationships/slideLayout" Target="../slideLayouts/slideLayout1588.xml"/><Relationship Id="rId3" Type="http://schemas.openxmlformats.org/officeDocument/2006/relationships/slideLayout" Target="../slideLayouts/slideLayout1587.xml"/><Relationship Id="rId2" Type="http://schemas.openxmlformats.org/officeDocument/2006/relationships/slideLayout" Target="../slideLayouts/slideLayout1586.xml"/><Relationship Id="rId16" Type="http://schemas.openxmlformats.org/officeDocument/2006/relationships/theme" Target="../theme/theme14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595.xml"/><Relationship Id="rId10" Type="http://schemas.openxmlformats.org/officeDocument/2006/relationships/slideLayout" Target="../slideLayouts/slideLayout1594.xml"/><Relationship Id="rId1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4.xml"/><Relationship Id="rId8" Type="http://schemas.openxmlformats.org/officeDocument/2006/relationships/slideLayout" Target="../slideLayouts/slideLayout1603.xml"/><Relationship Id="rId7" Type="http://schemas.openxmlformats.org/officeDocument/2006/relationships/slideLayout" Target="../slideLayouts/slideLayout1602.xml"/><Relationship Id="rId6" Type="http://schemas.openxmlformats.org/officeDocument/2006/relationships/slideLayout" Target="../slideLayouts/slideLayout1601.xml"/><Relationship Id="rId5" Type="http://schemas.openxmlformats.org/officeDocument/2006/relationships/slideLayout" Target="../slideLayouts/slideLayout1600.xml"/><Relationship Id="rId4" Type="http://schemas.openxmlformats.org/officeDocument/2006/relationships/slideLayout" Target="../slideLayouts/slideLayout1599.xml"/><Relationship Id="rId3" Type="http://schemas.openxmlformats.org/officeDocument/2006/relationships/slideLayout" Target="../slideLayouts/slideLayout1598.xml"/><Relationship Id="rId2" Type="http://schemas.openxmlformats.org/officeDocument/2006/relationships/slideLayout" Target="../slideLayouts/slideLayout1597.xml"/><Relationship Id="rId16" Type="http://schemas.openxmlformats.org/officeDocument/2006/relationships/theme" Target="../theme/theme14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06.xml"/><Relationship Id="rId10" Type="http://schemas.openxmlformats.org/officeDocument/2006/relationships/slideLayout" Target="../slideLayouts/slideLayout1605.xml"/><Relationship Id="rId1" Type="http://schemas.openxmlformats.org/officeDocument/2006/relationships/slideLayout" Target="../slideLayouts/slideLayout1596.xml"/></Relationships>
</file>

<file path=ppt/slideMasters/_rels/slideMaster1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15.xml"/><Relationship Id="rId8" Type="http://schemas.openxmlformats.org/officeDocument/2006/relationships/slideLayout" Target="../slideLayouts/slideLayout1614.xml"/><Relationship Id="rId7" Type="http://schemas.openxmlformats.org/officeDocument/2006/relationships/slideLayout" Target="../slideLayouts/slideLayout1613.xml"/><Relationship Id="rId6" Type="http://schemas.openxmlformats.org/officeDocument/2006/relationships/slideLayout" Target="../slideLayouts/slideLayout1612.xml"/><Relationship Id="rId5" Type="http://schemas.openxmlformats.org/officeDocument/2006/relationships/slideLayout" Target="../slideLayouts/slideLayout1611.xml"/><Relationship Id="rId4" Type="http://schemas.openxmlformats.org/officeDocument/2006/relationships/slideLayout" Target="../slideLayouts/slideLayout1610.xml"/><Relationship Id="rId3" Type="http://schemas.openxmlformats.org/officeDocument/2006/relationships/slideLayout" Target="../slideLayouts/slideLayout1609.xml"/><Relationship Id="rId2" Type="http://schemas.openxmlformats.org/officeDocument/2006/relationships/slideLayout" Target="../slideLayouts/slideLayout1608.xml"/><Relationship Id="rId16" Type="http://schemas.openxmlformats.org/officeDocument/2006/relationships/theme" Target="../theme/theme14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17.xml"/><Relationship Id="rId10" Type="http://schemas.openxmlformats.org/officeDocument/2006/relationships/slideLayout" Target="../slideLayouts/slideLayout1616.xml"/><Relationship Id="rId1" Type="http://schemas.openxmlformats.org/officeDocument/2006/relationships/slideLayout" Target="../slideLayouts/slideLayout1607.xml"/></Relationships>
</file>

<file path=ppt/slideMasters/_rels/slideMaster1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6.xml"/><Relationship Id="rId8" Type="http://schemas.openxmlformats.org/officeDocument/2006/relationships/slideLayout" Target="../slideLayouts/slideLayout1625.xml"/><Relationship Id="rId7" Type="http://schemas.openxmlformats.org/officeDocument/2006/relationships/slideLayout" Target="../slideLayouts/slideLayout1624.xml"/><Relationship Id="rId6" Type="http://schemas.openxmlformats.org/officeDocument/2006/relationships/slideLayout" Target="../slideLayouts/slideLayout1623.xml"/><Relationship Id="rId5" Type="http://schemas.openxmlformats.org/officeDocument/2006/relationships/slideLayout" Target="../slideLayouts/slideLayout1622.xml"/><Relationship Id="rId4" Type="http://schemas.openxmlformats.org/officeDocument/2006/relationships/slideLayout" Target="../slideLayouts/slideLayout1621.xml"/><Relationship Id="rId3" Type="http://schemas.openxmlformats.org/officeDocument/2006/relationships/slideLayout" Target="../slideLayouts/slideLayout1620.xml"/><Relationship Id="rId2" Type="http://schemas.openxmlformats.org/officeDocument/2006/relationships/slideLayout" Target="../slideLayouts/slideLayout1619.xml"/><Relationship Id="rId16" Type="http://schemas.openxmlformats.org/officeDocument/2006/relationships/theme" Target="../theme/theme14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28.xml"/><Relationship Id="rId10" Type="http://schemas.openxmlformats.org/officeDocument/2006/relationships/slideLayout" Target="../slideLayouts/slideLayout1627.xml"/><Relationship Id="rId1" Type="http://schemas.openxmlformats.org/officeDocument/2006/relationships/slideLayout" Target="../slideLayouts/slideLayout1618.xml"/></Relationships>
</file>

<file path=ppt/slideMasters/_rels/slideMaster1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7.xml"/><Relationship Id="rId8" Type="http://schemas.openxmlformats.org/officeDocument/2006/relationships/slideLayout" Target="../slideLayouts/slideLayout1636.xml"/><Relationship Id="rId7" Type="http://schemas.openxmlformats.org/officeDocument/2006/relationships/slideLayout" Target="../slideLayouts/slideLayout1635.xml"/><Relationship Id="rId6" Type="http://schemas.openxmlformats.org/officeDocument/2006/relationships/slideLayout" Target="../slideLayouts/slideLayout1634.xml"/><Relationship Id="rId5" Type="http://schemas.openxmlformats.org/officeDocument/2006/relationships/slideLayout" Target="../slideLayouts/slideLayout1633.xml"/><Relationship Id="rId4" Type="http://schemas.openxmlformats.org/officeDocument/2006/relationships/slideLayout" Target="../slideLayouts/slideLayout1632.xml"/><Relationship Id="rId3" Type="http://schemas.openxmlformats.org/officeDocument/2006/relationships/slideLayout" Target="../slideLayouts/slideLayout1631.xml"/><Relationship Id="rId2" Type="http://schemas.openxmlformats.org/officeDocument/2006/relationships/slideLayout" Target="../slideLayouts/slideLayout1630.xml"/><Relationship Id="rId16" Type="http://schemas.openxmlformats.org/officeDocument/2006/relationships/theme" Target="../theme/theme14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39.xml"/><Relationship Id="rId10" Type="http://schemas.openxmlformats.org/officeDocument/2006/relationships/slideLayout" Target="../slideLayouts/slideLayout1638.xml"/><Relationship Id="rId1" Type="http://schemas.openxmlformats.org/officeDocument/2006/relationships/slideLayout" Target="../slideLayouts/slideLayout1629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6" Type="http://schemas.openxmlformats.org/officeDocument/2006/relationships/theme" Target="../theme/theme1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8.xml"/><Relationship Id="rId8" Type="http://schemas.openxmlformats.org/officeDocument/2006/relationships/slideLayout" Target="../slideLayouts/slideLayout1647.xml"/><Relationship Id="rId7" Type="http://schemas.openxmlformats.org/officeDocument/2006/relationships/slideLayout" Target="../slideLayouts/slideLayout1646.xml"/><Relationship Id="rId6" Type="http://schemas.openxmlformats.org/officeDocument/2006/relationships/slideLayout" Target="../slideLayouts/slideLayout1645.xml"/><Relationship Id="rId5" Type="http://schemas.openxmlformats.org/officeDocument/2006/relationships/slideLayout" Target="../slideLayouts/slideLayout1644.xml"/><Relationship Id="rId4" Type="http://schemas.openxmlformats.org/officeDocument/2006/relationships/slideLayout" Target="../slideLayouts/slideLayout1643.xml"/><Relationship Id="rId3" Type="http://schemas.openxmlformats.org/officeDocument/2006/relationships/slideLayout" Target="../slideLayouts/slideLayout1642.xml"/><Relationship Id="rId2" Type="http://schemas.openxmlformats.org/officeDocument/2006/relationships/slideLayout" Target="../slideLayouts/slideLayout1641.xml"/><Relationship Id="rId16" Type="http://schemas.openxmlformats.org/officeDocument/2006/relationships/theme" Target="../theme/theme15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50.xml"/><Relationship Id="rId10" Type="http://schemas.openxmlformats.org/officeDocument/2006/relationships/slideLayout" Target="../slideLayouts/slideLayout1649.xml"/><Relationship Id="rId1" Type="http://schemas.openxmlformats.org/officeDocument/2006/relationships/slideLayout" Target="../slideLayouts/slideLayout1640.xml"/></Relationships>
</file>

<file path=ppt/slideMasters/_rels/slideMaster1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9.xml"/><Relationship Id="rId8" Type="http://schemas.openxmlformats.org/officeDocument/2006/relationships/slideLayout" Target="../slideLayouts/slideLayout1658.xml"/><Relationship Id="rId7" Type="http://schemas.openxmlformats.org/officeDocument/2006/relationships/slideLayout" Target="../slideLayouts/slideLayout1657.xml"/><Relationship Id="rId6" Type="http://schemas.openxmlformats.org/officeDocument/2006/relationships/slideLayout" Target="../slideLayouts/slideLayout1656.xml"/><Relationship Id="rId5" Type="http://schemas.openxmlformats.org/officeDocument/2006/relationships/slideLayout" Target="../slideLayouts/slideLayout1655.xml"/><Relationship Id="rId4" Type="http://schemas.openxmlformats.org/officeDocument/2006/relationships/slideLayout" Target="../slideLayouts/slideLayout1654.xml"/><Relationship Id="rId3" Type="http://schemas.openxmlformats.org/officeDocument/2006/relationships/slideLayout" Target="../slideLayouts/slideLayout1653.xml"/><Relationship Id="rId2" Type="http://schemas.openxmlformats.org/officeDocument/2006/relationships/slideLayout" Target="../slideLayouts/slideLayout1652.xml"/><Relationship Id="rId16" Type="http://schemas.openxmlformats.org/officeDocument/2006/relationships/theme" Target="../theme/theme15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61.xml"/><Relationship Id="rId10" Type="http://schemas.openxmlformats.org/officeDocument/2006/relationships/slideLayout" Target="../slideLayouts/slideLayout1660.xml"/><Relationship Id="rId1" Type="http://schemas.openxmlformats.org/officeDocument/2006/relationships/slideLayout" Target="../slideLayouts/slideLayout1651.xml"/></Relationships>
</file>

<file path=ppt/slideMasters/_rels/slideMaster1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70.xml"/><Relationship Id="rId8" Type="http://schemas.openxmlformats.org/officeDocument/2006/relationships/slideLayout" Target="../slideLayouts/slideLayout1669.xml"/><Relationship Id="rId7" Type="http://schemas.openxmlformats.org/officeDocument/2006/relationships/slideLayout" Target="../slideLayouts/slideLayout1668.xml"/><Relationship Id="rId6" Type="http://schemas.openxmlformats.org/officeDocument/2006/relationships/slideLayout" Target="../slideLayouts/slideLayout1667.xml"/><Relationship Id="rId5" Type="http://schemas.openxmlformats.org/officeDocument/2006/relationships/slideLayout" Target="../slideLayouts/slideLayout1666.xml"/><Relationship Id="rId4" Type="http://schemas.openxmlformats.org/officeDocument/2006/relationships/slideLayout" Target="../slideLayouts/slideLayout1665.xml"/><Relationship Id="rId3" Type="http://schemas.openxmlformats.org/officeDocument/2006/relationships/slideLayout" Target="../slideLayouts/slideLayout1664.xml"/><Relationship Id="rId2" Type="http://schemas.openxmlformats.org/officeDocument/2006/relationships/slideLayout" Target="../slideLayouts/slideLayout1663.xml"/><Relationship Id="rId16" Type="http://schemas.openxmlformats.org/officeDocument/2006/relationships/theme" Target="../theme/theme15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72.xml"/><Relationship Id="rId10" Type="http://schemas.openxmlformats.org/officeDocument/2006/relationships/slideLayout" Target="../slideLayouts/slideLayout1671.xml"/><Relationship Id="rId1" Type="http://schemas.openxmlformats.org/officeDocument/2006/relationships/slideLayout" Target="../slideLayouts/slideLayout1662.xml"/></Relationships>
</file>

<file path=ppt/slideMasters/_rels/slideMaster1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81.xml"/><Relationship Id="rId8" Type="http://schemas.openxmlformats.org/officeDocument/2006/relationships/slideLayout" Target="../slideLayouts/slideLayout1680.xml"/><Relationship Id="rId7" Type="http://schemas.openxmlformats.org/officeDocument/2006/relationships/slideLayout" Target="../slideLayouts/slideLayout1679.xml"/><Relationship Id="rId6" Type="http://schemas.openxmlformats.org/officeDocument/2006/relationships/slideLayout" Target="../slideLayouts/slideLayout1678.xml"/><Relationship Id="rId5" Type="http://schemas.openxmlformats.org/officeDocument/2006/relationships/slideLayout" Target="../slideLayouts/slideLayout1677.xml"/><Relationship Id="rId4" Type="http://schemas.openxmlformats.org/officeDocument/2006/relationships/slideLayout" Target="../slideLayouts/slideLayout1676.xml"/><Relationship Id="rId3" Type="http://schemas.openxmlformats.org/officeDocument/2006/relationships/slideLayout" Target="../slideLayouts/slideLayout1675.xml"/><Relationship Id="rId2" Type="http://schemas.openxmlformats.org/officeDocument/2006/relationships/slideLayout" Target="../slideLayouts/slideLayout1674.xml"/><Relationship Id="rId16" Type="http://schemas.openxmlformats.org/officeDocument/2006/relationships/theme" Target="../theme/theme15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83.xml"/><Relationship Id="rId10" Type="http://schemas.openxmlformats.org/officeDocument/2006/relationships/slideLayout" Target="../slideLayouts/slideLayout1682.xml"/><Relationship Id="rId1" Type="http://schemas.openxmlformats.org/officeDocument/2006/relationships/slideLayout" Target="../slideLayouts/slideLayout1673.xml"/></Relationships>
</file>

<file path=ppt/slideMasters/_rels/slideMaster1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92.xml"/><Relationship Id="rId8" Type="http://schemas.openxmlformats.org/officeDocument/2006/relationships/slideLayout" Target="../slideLayouts/slideLayout1691.xml"/><Relationship Id="rId7" Type="http://schemas.openxmlformats.org/officeDocument/2006/relationships/slideLayout" Target="../slideLayouts/slideLayout1690.xml"/><Relationship Id="rId6" Type="http://schemas.openxmlformats.org/officeDocument/2006/relationships/slideLayout" Target="../slideLayouts/slideLayout1689.xml"/><Relationship Id="rId5" Type="http://schemas.openxmlformats.org/officeDocument/2006/relationships/slideLayout" Target="../slideLayouts/slideLayout1688.xml"/><Relationship Id="rId4" Type="http://schemas.openxmlformats.org/officeDocument/2006/relationships/slideLayout" Target="../slideLayouts/slideLayout1687.xml"/><Relationship Id="rId3" Type="http://schemas.openxmlformats.org/officeDocument/2006/relationships/slideLayout" Target="../slideLayouts/slideLayout1686.xml"/><Relationship Id="rId2" Type="http://schemas.openxmlformats.org/officeDocument/2006/relationships/slideLayout" Target="../slideLayouts/slideLayout1685.xml"/><Relationship Id="rId16" Type="http://schemas.openxmlformats.org/officeDocument/2006/relationships/theme" Target="../theme/theme15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694.xml"/><Relationship Id="rId10" Type="http://schemas.openxmlformats.org/officeDocument/2006/relationships/slideLayout" Target="../slideLayouts/slideLayout1693.xml"/><Relationship Id="rId1" Type="http://schemas.openxmlformats.org/officeDocument/2006/relationships/slideLayout" Target="../slideLayouts/slideLayout1684.xml"/></Relationships>
</file>

<file path=ppt/slideMasters/_rels/slideMaster1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03.xml"/><Relationship Id="rId8" Type="http://schemas.openxmlformats.org/officeDocument/2006/relationships/slideLayout" Target="../slideLayouts/slideLayout1702.xml"/><Relationship Id="rId7" Type="http://schemas.openxmlformats.org/officeDocument/2006/relationships/slideLayout" Target="../slideLayouts/slideLayout1701.xml"/><Relationship Id="rId6" Type="http://schemas.openxmlformats.org/officeDocument/2006/relationships/slideLayout" Target="../slideLayouts/slideLayout1700.xml"/><Relationship Id="rId5" Type="http://schemas.openxmlformats.org/officeDocument/2006/relationships/slideLayout" Target="../slideLayouts/slideLayout1699.xml"/><Relationship Id="rId4" Type="http://schemas.openxmlformats.org/officeDocument/2006/relationships/slideLayout" Target="../slideLayouts/slideLayout1698.xml"/><Relationship Id="rId3" Type="http://schemas.openxmlformats.org/officeDocument/2006/relationships/slideLayout" Target="../slideLayouts/slideLayout1697.xml"/><Relationship Id="rId2" Type="http://schemas.openxmlformats.org/officeDocument/2006/relationships/slideLayout" Target="../slideLayouts/slideLayout1696.xml"/><Relationship Id="rId16" Type="http://schemas.openxmlformats.org/officeDocument/2006/relationships/theme" Target="../theme/theme15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05.xml"/><Relationship Id="rId10" Type="http://schemas.openxmlformats.org/officeDocument/2006/relationships/slideLayout" Target="../slideLayouts/slideLayout1704.xml"/><Relationship Id="rId1" Type="http://schemas.openxmlformats.org/officeDocument/2006/relationships/slideLayout" Target="../slideLayouts/slideLayout1695.xml"/></Relationships>
</file>

<file path=ppt/slideMasters/_rels/slideMaster1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4.xml"/><Relationship Id="rId8" Type="http://schemas.openxmlformats.org/officeDocument/2006/relationships/slideLayout" Target="../slideLayouts/slideLayout1713.xml"/><Relationship Id="rId7" Type="http://schemas.openxmlformats.org/officeDocument/2006/relationships/slideLayout" Target="../slideLayouts/slideLayout1712.xml"/><Relationship Id="rId6" Type="http://schemas.openxmlformats.org/officeDocument/2006/relationships/slideLayout" Target="../slideLayouts/slideLayout1711.xml"/><Relationship Id="rId5" Type="http://schemas.openxmlformats.org/officeDocument/2006/relationships/slideLayout" Target="../slideLayouts/slideLayout1710.xml"/><Relationship Id="rId4" Type="http://schemas.openxmlformats.org/officeDocument/2006/relationships/slideLayout" Target="../slideLayouts/slideLayout1709.xml"/><Relationship Id="rId3" Type="http://schemas.openxmlformats.org/officeDocument/2006/relationships/slideLayout" Target="../slideLayouts/slideLayout1708.xml"/><Relationship Id="rId2" Type="http://schemas.openxmlformats.org/officeDocument/2006/relationships/slideLayout" Target="../slideLayouts/slideLayout1707.xml"/><Relationship Id="rId16" Type="http://schemas.openxmlformats.org/officeDocument/2006/relationships/theme" Target="../theme/theme15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16.xml"/><Relationship Id="rId10" Type="http://schemas.openxmlformats.org/officeDocument/2006/relationships/slideLayout" Target="../slideLayouts/slideLayout1715.xml"/><Relationship Id="rId1" Type="http://schemas.openxmlformats.org/officeDocument/2006/relationships/slideLayout" Target="../slideLayouts/slideLayout1706.xml"/></Relationships>
</file>

<file path=ppt/slideMasters/_rels/slideMaster1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5.xml"/><Relationship Id="rId8" Type="http://schemas.openxmlformats.org/officeDocument/2006/relationships/slideLayout" Target="../slideLayouts/slideLayout1724.xml"/><Relationship Id="rId7" Type="http://schemas.openxmlformats.org/officeDocument/2006/relationships/slideLayout" Target="../slideLayouts/slideLayout1723.xml"/><Relationship Id="rId6" Type="http://schemas.openxmlformats.org/officeDocument/2006/relationships/slideLayout" Target="../slideLayouts/slideLayout1722.xml"/><Relationship Id="rId5" Type="http://schemas.openxmlformats.org/officeDocument/2006/relationships/slideLayout" Target="../slideLayouts/slideLayout1721.xml"/><Relationship Id="rId4" Type="http://schemas.openxmlformats.org/officeDocument/2006/relationships/slideLayout" Target="../slideLayouts/slideLayout1720.xml"/><Relationship Id="rId3" Type="http://schemas.openxmlformats.org/officeDocument/2006/relationships/slideLayout" Target="../slideLayouts/slideLayout1719.xml"/><Relationship Id="rId2" Type="http://schemas.openxmlformats.org/officeDocument/2006/relationships/slideLayout" Target="../slideLayouts/slideLayout1718.xml"/><Relationship Id="rId16" Type="http://schemas.openxmlformats.org/officeDocument/2006/relationships/theme" Target="../theme/theme15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27.xml"/><Relationship Id="rId10" Type="http://schemas.openxmlformats.org/officeDocument/2006/relationships/slideLayout" Target="../slideLayouts/slideLayout1726.xml"/><Relationship Id="rId1" Type="http://schemas.openxmlformats.org/officeDocument/2006/relationships/slideLayout" Target="../slideLayouts/slideLayout1717.xml"/></Relationships>
</file>

<file path=ppt/slideMasters/_rels/slideMaster1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36.xml"/><Relationship Id="rId8" Type="http://schemas.openxmlformats.org/officeDocument/2006/relationships/slideLayout" Target="../slideLayouts/slideLayout1735.xml"/><Relationship Id="rId7" Type="http://schemas.openxmlformats.org/officeDocument/2006/relationships/slideLayout" Target="../slideLayouts/slideLayout1734.xml"/><Relationship Id="rId6" Type="http://schemas.openxmlformats.org/officeDocument/2006/relationships/slideLayout" Target="../slideLayouts/slideLayout1733.xml"/><Relationship Id="rId5" Type="http://schemas.openxmlformats.org/officeDocument/2006/relationships/slideLayout" Target="../slideLayouts/slideLayout1732.xml"/><Relationship Id="rId4" Type="http://schemas.openxmlformats.org/officeDocument/2006/relationships/slideLayout" Target="../slideLayouts/slideLayout1731.xml"/><Relationship Id="rId3" Type="http://schemas.openxmlformats.org/officeDocument/2006/relationships/slideLayout" Target="../slideLayouts/slideLayout1730.xml"/><Relationship Id="rId2" Type="http://schemas.openxmlformats.org/officeDocument/2006/relationships/slideLayout" Target="../slideLayouts/slideLayout1729.xml"/><Relationship Id="rId16" Type="http://schemas.openxmlformats.org/officeDocument/2006/relationships/theme" Target="../theme/theme15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38.xml"/><Relationship Id="rId10" Type="http://schemas.openxmlformats.org/officeDocument/2006/relationships/slideLayout" Target="../slideLayouts/slideLayout1737.xml"/><Relationship Id="rId1" Type="http://schemas.openxmlformats.org/officeDocument/2006/relationships/slideLayout" Target="../slideLayouts/slideLayout1728.xml"/></Relationships>
</file>

<file path=ppt/slideMasters/_rels/slideMaster1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7.xml"/><Relationship Id="rId8" Type="http://schemas.openxmlformats.org/officeDocument/2006/relationships/slideLayout" Target="../slideLayouts/slideLayout1746.xml"/><Relationship Id="rId7" Type="http://schemas.openxmlformats.org/officeDocument/2006/relationships/slideLayout" Target="../slideLayouts/slideLayout1745.xml"/><Relationship Id="rId6" Type="http://schemas.openxmlformats.org/officeDocument/2006/relationships/slideLayout" Target="../slideLayouts/slideLayout1744.xml"/><Relationship Id="rId5" Type="http://schemas.openxmlformats.org/officeDocument/2006/relationships/slideLayout" Target="../slideLayouts/slideLayout1743.xml"/><Relationship Id="rId4" Type="http://schemas.openxmlformats.org/officeDocument/2006/relationships/slideLayout" Target="../slideLayouts/slideLayout1742.xml"/><Relationship Id="rId3" Type="http://schemas.openxmlformats.org/officeDocument/2006/relationships/slideLayout" Target="../slideLayouts/slideLayout1741.xml"/><Relationship Id="rId2" Type="http://schemas.openxmlformats.org/officeDocument/2006/relationships/slideLayout" Target="../slideLayouts/slideLayout1740.xml"/><Relationship Id="rId16" Type="http://schemas.openxmlformats.org/officeDocument/2006/relationships/theme" Target="../theme/theme15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49.xml"/><Relationship Id="rId10" Type="http://schemas.openxmlformats.org/officeDocument/2006/relationships/slideLayout" Target="../slideLayouts/slideLayout1748.xml"/><Relationship Id="rId1" Type="http://schemas.openxmlformats.org/officeDocument/2006/relationships/slideLayout" Target="../slideLayouts/slideLayout173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58.xml"/><Relationship Id="rId8" Type="http://schemas.openxmlformats.org/officeDocument/2006/relationships/slideLayout" Target="../slideLayouts/slideLayout1757.xml"/><Relationship Id="rId7" Type="http://schemas.openxmlformats.org/officeDocument/2006/relationships/slideLayout" Target="../slideLayouts/slideLayout1756.xml"/><Relationship Id="rId6" Type="http://schemas.openxmlformats.org/officeDocument/2006/relationships/slideLayout" Target="../slideLayouts/slideLayout1755.xml"/><Relationship Id="rId5" Type="http://schemas.openxmlformats.org/officeDocument/2006/relationships/slideLayout" Target="../slideLayouts/slideLayout1754.xml"/><Relationship Id="rId4" Type="http://schemas.openxmlformats.org/officeDocument/2006/relationships/slideLayout" Target="../slideLayouts/slideLayout1753.xml"/><Relationship Id="rId3" Type="http://schemas.openxmlformats.org/officeDocument/2006/relationships/slideLayout" Target="../slideLayouts/slideLayout1752.xml"/><Relationship Id="rId2" Type="http://schemas.openxmlformats.org/officeDocument/2006/relationships/slideLayout" Target="../slideLayouts/slideLayout1751.xml"/><Relationship Id="rId16" Type="http://schemas.openxmlformats.org/officeDocument/2006/relationships/theme" Target="../theme/theme16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760.xml"/><Relationship Id="rId10" Type="http://schemas.openxmlformats.org/officeDocument/2006/relationships/slideLayout" Target="../slideLayouts/slideLayout1759.xml"/><Relationship Id="rId1" Type="http://schemas.openxmlformats.org/officeDocument/2006/relationships/slideLayout" Target="../slideLayouts/slideLayout1750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6" Type="http://schemas.openxmlformats.org/officeDocument/2006/relationships/theme" Target="../theme/theme1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6" Type="http://schemas.openxmlformats.org/officeDocument/2006/relationships/theme" Target="../theme/theme1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6" Type="http://schemas.openxmlformats.org/officeDocument/2006/relationships/theme" Target="../theme/theme1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11.xml"/><Relationship Id="rId16" Type="http://schemas.openxmlformats.org/officeDocument/2006/relationships/theme" Target="../theme/theme2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2.xml"/><Relationship Id="rId16" Type="http://schemas.openxmlformats.org/officeDocument/2006/relationships/theme" Target="../theme/theme2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3.xml"/><Relationship Id="rId16" Type="http://schemas.openxmlformats.org/officeDocument/2006/relationships/theme" Target="../theme/theme2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4.xml"/><Relationship Id="rId16" Type="http://schemas.openxmlformats.org/officeDocument/2006/relationships/theme" Target="../theme/theme2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43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5.xml"/><Relationship Id="rId16" Type="http://schemas.openxmlformats.org/officeDocument/2006/relationships/theme" Target="../theme/theme2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5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6.xml"/><Relationship Id="rId16" Type="http://schemas.openxmlformats.org/officeDocument/2006/relationships/theme" Target="../theme/theme2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6" Type="http://schemas.openxmlformats.org/officeDocument/2006/relationships/theme" Target="../theme/theme2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7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6" Type="http://schemas.openxmlformats.org/officeDocument/2006/relationships/theme" Target="../theme/theme2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6" Type="http://schemas.openxmlformats.org/officeDocument/2006/relationships/theme" Target="../theme/theme2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6" Type="http://schemas.openxmlformats.org/officeDocument/2006/relationships/theme" Target="../theme/theme2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1.xml"/><Relationship Id="rId16" Type="http://schemas.openxmlformats.org/officeDocument/2006/relationships/theme" Target="../theme/theme3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0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6" Type="http://schemas.openxmlformats.org/officeDocument/2006/relationships/theme" Target="../theme/theme3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1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44.xml"/><Relationship Id="rId2" Type="http://schemas.openxmlformats.org/officeDocument/2006/relationships/slideLayout" Target="../slideLayouts/slideLayout343.xml"/><Relationship Id="rId16" Type="http://schemas.openxmlformats.org/officeDocument/2006/relationships/theme" Target="../theme/theme3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1.xml"/><Relationship Id="rId1" Type="http://schemas.openxmlformats.org/officeDocument/2006/relationships/slideLayout" Target="../slideLayouts/slideLayout34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1.xml"/><Relationship Id="rId8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55.xml"/><Relationship Id="rId2" Type="http://schemas.openxmlformats.org/officeDocument/2006/relationships/slideLayout" Target="../slideLayouts/slideLayout354.xml"/><Relationship Id="rId16" Type="http://schemas.openxmlformats.org/officeDocument/2006/relationships/theme" Target="../theme/theme3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53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5.xml"/><Relationship Id="rId16" Type="http://schemas.openxmlformats.org/officeDocument/2006/relationships/theme" Target="../theme/theme3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64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3.xml"/><Relationship Id="rId8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6.xml"/><Relationship Id="rId16" Type="http://schemas.openxmlformats.org/officeDocument/2006/relationships/theme" Target="../theme/theme3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85.xml"/><Relationship Id="rId10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75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4.xml"/><Relationship Id="rId8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1.xml"/><Relationship Id="rId5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87.xml"/><Relationship Id="rId16" Type="http://schemas.openxmlformats.org/officeDocument/2006/relationships/theme" Target="../theme/theme3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395.xml"/><Relationship Id="rId1" Type="http://schemas.openxmlformats.org/officeDocument/2006/relationships/slideLayout" Target="../slideLayouts/slideLayout3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398.xml"/><Relationship Id="rId16" Type="http://schemas.openxmlformats.org/officeDocument/2006/relationships/theme" Target="../theme/theme3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06.xml"/><Relationship Id="rId1" Type="http://schemas.openxmlformats.org/officeDocument/2006/relationships/slideLayout" Target="../slideLayouts/slideLayout397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6.xml"/><Relationship Id="rId8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11.xml"/><Relationship Id="rId3" Type="http://schemas.openxmlformats.org/officeDocument/2006/relationships/slideLayout" Target="../slideLayouts/slideLayout410.xml"/><Relationship Id="rId2" Type="http://schemas.openxmlformats.org/officeDocument/2006/relationships/slideLayout" Target="../slideLayouts/slideLayout409.xml"/><Relationship Id="rId16" Type="http://schemas.openxmlformats.org/officeDocument/2006/relationships/theme" Target="../theme/theme3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408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7.xml"/><Relationship Id="rId8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24.xml"/><Relationship Id="rId5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22.xml"/><Relationship Id="rId3" Type="http://schemas.openxmlformats.org/officeDocument/2006/relationships/slideLayout" Target="../slideLayouts/slideLayout421.xml"/><Relationship Id="rId2" Type="http://schemas.openxmlformats.org/officeDocument/2006/relationships/slideLayout" Target="../slideLayouts/slideLayout420.xml"/><Relationship Id="rId16" Type="http://schemas.openxmlformats.org/officeDocument/2006/relationships/theme" Target="../theme/theme3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28.xml"/><Relationship Id="rId1" Type="http://schemas.openxmlformats.org/officeDocument/2006/relationships/slideLayout" Target="../slideLayouts/slideLayout4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31.xml"/><Relationship Id="rId16" Type="http://schemas.openxmlformats.org/officeDocument/2006/relationships/theme" Target="../theme/theme4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30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9.xml"/><Relationship Id="rId8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44.xml"/><Relationship Id="rId3" Type="http://schemas.openxmlformats.org/officeDocument/2006/relationships/slideLayout" Target="../slideLayouts/slideLayout443.xml"/><Relationship Id="rId2" Type="http://schemas.openxmlformats.org/officeDocument/2006/relationships/slideLayout" Target="../slideLayouts/slideLayout442.xml"/><Relationship Id="rId16" Type="http://schemas.openxmlformats.org/officeDocument/2006/relationships/theme" Target="../theme/theme4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0.xml"/><Relationship Id="rId1" Type="http://schemas.openxmlformats.org/officeDocument/2006/relationships/slideLayout" Target="../slideLayouts/slideLayout441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0.xml"/><Relationship Id="rId8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5.xml"/><Relationship Id="rId3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53.xml"/><Relationship Id="rId16" Type="http://schemas.openxmlformats.org/officeDocument/2006/relationships/theme" Target="../theme/theme4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1.xml"/><Relationship Id="rId1" Type="http://schemas.openxmlformats.org/officeDocument/2006/relationships/slideLayout" Target="../slideLayouts/slideLayout452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1.xml"/><Relationship Id="rId8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6.xml"/><Relationship Id="rId3" Type="http://schemas.openxmlformats.org/officeDocument/2006/relationships/slideLayout" Target="../slideLayouts/slideLayout465.xml"/><Relationship Id="rId2" Type="http://schemas.openxmlformats.org/officeDocument/2006/relationships/slideLayout" Target="../slideLayouts/slideLayout464.xml"/><Relationship Id="rId16" Type="http://schemas.openxmlformats.org/officeDocument/2006/relationships/theme" Target="../theme/theme4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63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2.xml"/><Relationship Id="rId8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75.xml"/><Relationship Id="rId16" Type="http://schemas.openxmlformats.org/officeDocument/2006/relationships/theme" Target="../theme/theme4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74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3.xml"/><Relationship Id="rId8" Type="http://schemas.openxmlformats.org/officeDocument/2006/relationships/slideLayout" Target="../slideLayouts/slideLayout492.xml"/><Relationship Id="rId7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0.xml"/><Relationship Id="rId5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7.xml"/><Relationship Id="rId2" Type="http://schemas.openxmlformats.org/officeDocument/2006/relationships/slideLayout" Target="../slideLayouts/slideLayout486.xml"/><Relationship Id="rId16" Type="http://schemas.openxmlformats.org/officeDocument/2006/relationships/theme" Target="../theme/theme4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85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6" Type="http://schemas.openxmlformats.org/officeDocument/2006/relationships/theme" Target="../theme/theme4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5.xml"/><Relationship Id="rId8" Type="http://schemas.openxmlformats.org/officeDocument/2006/relationships/slideLayout" Target="../slideLayouts/slideLayout514.xml"/><Relationship Id="rId7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9.xml"/><Relationship Id="rId2" Type="http://schemas.openxmlformats.org/officeDocument/2006/relationships/slideLayout" Target="../slideLayouts/slideLayout508.xml"/><Relationship Id="rId16" Type="http://schemas.openxmlformats.org/officeDocument/2006/relationships/theme" Target="../theme/theme4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16.xml"/><Relationship Id="rId1" Type="http://schemas.openxmlformats.org/officeDocument/2006/relationships/slideLayout" Target="../slideLayouts/slideLayout507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6.xml"/><Relationship Id="rId8" Type="http://schemas.openxmlformats.org/officeDocument/2006/relationships/slideLayout" Target="../slideLayouts/slideLayout525.xml"/><Relationship Id="rId7" Type="http://schemas.openxmlformats.org/officeDocument/2006/relationships/slideLayout" Target="../slideLayouts/slideLayout524.xml"/><Relationship Id="rId6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20.xml"/><Relationship Id="rId2" Type="http://schemas.openxmlformats.org/officeDocument/2006/relationships/slideLayout" Target="../slideLayouts/slideLayout519.xml"/><Relationship Id="rId16" Type="http://schemas.openxmlformats.org/officeDocument/2006/relationships/theme" Target="../theme/theme4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27.xml"/><Relationship Id="rId1" Type="http://schemas.openxmlformats.org/officeDocument/2006/relationships/slideLayout" Target="../slideLayouts/slideLayout518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7.xml"/><Relationship Id="rId8" Type="http://schemas.openxmlformats.org/officeDocument/2006/relationships/slideLayout" Target="../slideLayouts/slideLayout536.xml"/><Relationship Id="rId7" Type="http://schemas.openxmlformats.org/officeDocument/2006/relationships/slideLayout" Target="../slideLayouts/slideLayout535.xml"/><Relationship Id="rId6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533.xml"/><Relationship Id="rId4" Type="http://schemas.openxmlformats.org/officeDocument/2006/relationships/slideLayout" Target="../slideLayouts/slideLayout532.xml"/><Relationship Id="rId3" Type="http://schemas.openxmlformats.org/officeDocument/2006/relationships/slideLayout" Target="../slideLayouts/slideLayout531.xml"/><Relationship Id="rId2" Type="http://schemas.openxmlformats.org/officeDocument/2006/relationships/slideLayout" Target="../slideLayouts/slideLayout530.xml"/><Relationship Id="rId16" Type="http://schemas.openxmlformats.org/officeDocument/2006/relationships/theme" Target="../theme/theme4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39.xml"/><Relationship Id="rId10" Type="http://schemas.openxmlformats.org/officeDocument/2006/relationships/slideLayout" Target="../slideLayouts/slideLayout538.xml"/><Relationship Id="rId1" Type="http://schemas.openxmlformats.org/officeDocument/2006/relationships/slideLayout" Target="../slideLayouts/slideLayout52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8.xml"/><Relationship Id="rId8" Type="http://schemas.openxmlformats.org/officeDocument/2006/relationships/slideLayout" Target="../slideLayouts/slideLayout547.xml"/><Relationship Id="rId7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41.xml"/><Relationship Id="rId16" Type="http://schemas.openxmlformats.org/officeDocument/2006/relationships/theme" Target="../theme/theme5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49.xml"/><Relationship Id="rId1" Type="http://schemas.openxmlformats.org/officeDocument/2006/relationships/slideLayout" Target="../slideLayouts/slideLayout540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9.xml"/><Relationship Id="rId8" Type="http://schemas.openxmlformats.org/officeDocument/2006/relationships/slideLayout" Target="../slideLayouts/slideLayout558.xml"/><Relationship Id="rId7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53.xml"/><Relationship Id="rId2" Type="http://schemas.openxmlformats.org/officeDocument/2006/relationships/slideLayout" Target="../slideLayouts/slideLayout552.xml"/><Relationship Id="rId16" Type="http://schemas.openxmlformats.org/officeDocument/2006/relationships/theme" Target="../theme/theme5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0.xml"/><Relationship Id="rId1" Type="http://schemas.openxmlformats.org/officeDocument/2006/relationships/slideLayout" Target="../slideLayouts/slideLayout551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0.xml"/><Relationship Id="rId8" Type="http://schemas.openxmlformats.org/officeDocument/2006/relationships/slideLayout" Target="../slideLayouts/slideLayout569.xml"/><Relationship Id="rId7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63.xml"/><Relationship Id="rId16" Type="http://schemas.openxmlformats.org/officeDocument/2006/relationships/theme" Target="../theme/theme5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1.xml"/><Relationship Id="rId1" Type="http://schemas.openxmlformats.org/officeDocument/2006/relationships/slideLayout" Target="../slideLayouts/slideLayout562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6.xml"/><Relationship Id="rId3" Type="http://schemas.openxmlformats.org/officeDocument/2006/relationships/slideLayout" Target="../slideLayouts/slideLayout575.xml"/><Relationship Id="rId2" Type="http://schemas.openxmlformats.org/officeDocument/2006/relationships/slideLayout" Target="../slideLayouts/slideLayout574.xml"/><Relationship Id="rId16" Type="http://schemas.openxmlformats.org/officeDocument/2006/relationships/theme" Target="../theme/theme5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2.xml"/><Relationship Id="rId1" Type="http://schemas.openxmlformats.org/officeDocument/2006/relationships/slideLayout" Target="../slideLayouts/slideLayout573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0.xml"/><Relationship Id="rId6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6.xml"/><Relationship Id="rId2" Type="http://schemas.openxmlformats.org/officeDocument/2006/relationships/slideLayout" Target="../slideLayouts/slideLayout585.xml"/><Relationship Id="rId16" Type="http://schemas.openxmlformats.org/officeDocument/2006/relationships/theme" Target="../theme/theme5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94.xml"/><Relationship Id="rId10" Type="http://schemas.openxmlformats.org/officeDocument/2006/relationships/slideLayout" Target="../slideLayouts/slideLayout593.xml"/><Relationship Id="rId1" Type="http://schemas.openxmlformats.org/officeDocument/2006/relationships/slideLayout" Target="../slideLayouts/slideLayout584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3.xml"/><Relationship Id="rId8" Type="http://schemas.openxmlformats.org/officeDocument/2006/relationships/slideLayout" Target="../slideLayouts/slideLayout602.xml"/><Relationship Id="rId7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0.xml"/><Relationship Id="rId5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598.xml"/><Relationship Id="rId3" Type="http://schemas.openxmlformats.org/officeDocument/2006/relationships/slideLayout" Target="../slideLayouts/slideLayout597.xml"/><Relationship Id="rId2" Type="http://schemas.openxmlformats.org/officeDocument/2006/relationships/slideLayout" Target="../slideLayouts/slideLayout596.xml"/><Relationship Id="rId16" Type="http://schemas.openxmlformats.org/officeDocument/2006/relationships/theme" Target="../theme/theme5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04.xml"/><Relationship Id="rId1" Type="http://schemas.openxmlformats.org/officeDocument/2006/relationships/slideLayout" Target="../slideLayouts/slideLayout595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4.xml"/><Relationship Id="rId8" Type="http://schemas.openxmlformats.org/officeDocument/2006/relationships/slideLayout" Target="../slideLayouts/slideLayout613.xml"/><Relationship Id="rId7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9.xml"/><Relationship Id="rId3" Type="http://schemas.openxmlformats.org/officeDocument/2006/relationships/slideLayout" Target="../slideLayouts/slideLayout608.xml"/><Relationship Id="rId2" Type="http://schemas.openxmlformats.org/officeDocument/2006/relationships/slideLayout" Target="../slideLayouts/slideLayout607.xml"/><Relationship Id="rId16" Type="http://schemas.openxmlformats.org/officeDocument/2006/relationships/theme" Target="../theme/theme5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15.xml"/><Relationship Id="rId1" Type="http://schemas.openxmlformats.org/officeDocument/2006/relationships/slideLayout" Target="../slideLayouts/slideLayout606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5.xml"/><Relationship Id="rId8" Type="http://schemas.openxmlformats.org/officeDocument/2006/relationships/slideLayout" Target="../slideLayouts/slideLayout624.xml"/><Relationship Id="rId7" Type="http://schemas.openxmlformats.org/officeDocument/2006/relationships/slideLayout" Target="../slideLayouts/slideLayout623.xml"/><Relationship Id="rId6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20.xml"/><Relationship Id="rId3" Type="http://schemas.openxmlformats.org/officeDocument/2006/relationships/slideLayout" Target="../slideLayouts/slideLayout619.xml"/><Relationship Id="rId2" Type="http://schemas.openxmlformats.org/officeDocument/2006/relationships/slideLayout" Target="../slideLayouts/slideLayout618.xml"/><Relationship Id="rId16" Type="http://schemas.openxmlformats.org/officeDocument/2006/relationships/theme" Target="../theme/theme5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17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6.xml"/><Relationship Id="rId8" Type="http://schemas.openxmlformats.org/officeDocument/2006/relationships/slideLayout" Target="../slideLayouts/slideLayout635.xml"/><Relationship Id="rId7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3.xml"/><Relationship Id="rId5" Type="http://schemas.openxmlformats.org/officeDocument/2006/relationships/slideLayout" Target="../slideLayouts/slideLayout632.xml"/><Relationship Id="rId4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30.xml"/><Relationship Id="rId2" Type="http://schemas.openxmlformats.org/officeDocument/2006/relationships/slideLayout" Target="../slideLayouts/slideLayout629.xml"/><Relationship Id="rId16" Type="http://schemas.openxmlformats.org/officeDocument/2006/relationships/theme" Target="../theme/theme5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38.xml"/><Relationship Id="rId10" Type="http://schemas.openxmlformats.org/officeDocument/2006/relationships/slideLayout" Target="../slideLayouts/slideLayout637.xml"/><Relationship Id="rId1" Type="http://schemas.openxmlformats.org/officeDocument/2006/relationships/slideLayout" Target="../slideLayouts/slideLayout628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7.xml"/><Relationship Id="rId8" Type="http://schemas.openxmlformats.org/officeDocument/2006/relationships/slideLayout" Target="../slideLayouts/slideLayout646.xml"/><Relationship Id="rId7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42.xml"/><Relationship Id="rId3" Type="http://schemas.openxmlformats.org/officeDocument/2006/relationships/slideLayout" Target="../slideLayouts/slideLayout641.xml"/><Relationship Id="rId2" Type="http://schemas.openxmlformats.org/officeDocument/2006/relationships/slideLayout" Target="../slideLayouts/slideLayout640.xml"/><Relationship Id="rId16" Type="http://schemas.openxmlformats.org/officeDocument/2006/relationships/theme" Target="../theme/theme5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48.xml"/><Relationship Id="rId1" Type="http://schemas.openxmlformats.org/officeDocument/2006/relationships/slideLayout" Target="../slideLayouts/slideLayout63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8.xml"/><Relationship Id="rId8" Type="http://schemas.openxmlformats.org/officeDocument/2006/relationships/slideLayout" Target="../slideLayouts/slideLayout657.xml"/><Relationship Id="rId7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53.xml"/><Relationship Id="rId3" Type="http://schemas.openxmlformats.org/officeDocument/2006/relationships/slideLayout" Target="../slideLayouts/slideLayout652.xml"/><Relationship Id="rId2" Type="http://schemas.openxmlformats.org/officeDocument/2006/relationships/slideLayout" Target="../slideLayouts/slideLayout651.xml"/><Relationship Id="rId16" Type="http://schemas.openxmlformats.org/officeDocument/2006/relationships/theme" Target="../theme/theme6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60.xml"/><Relationship Id="rId10" Type="http://schemas.openxmlformats.org/officeDocument/2006/relationships/slideLayout" Target="../slideLayouts/slideLayout659.xml"/><Relationship Id="rId1" Type="http://schemas.openxmlformats.org/officeDocument/2006/relationships/slideLayout" Target="../slideLayouts/slideLayout650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9.xml"/><Relationship Id="rId8" Type="http://schemas.openxmlformats.org/officeDocument/2006/relationships/slideLayout" Target="../slideLayouts/slideLayout668.xml"/><Relationship Id="rId7" Type="http://schemas.openxmlformats.org/officeDocument/2006/relationships/slideLayout" Target="../slideLayouts/slideLayout667.xml"/><Relationship Id="rId6" Type="http://schemas.openxmlformats.org/officeDocument/2006/relationships/slideLayout" Target="../slideLayouts/slideLayout666.xml"/><Relationship Id="rId5" Type="http://schemas.openxmlformats.org/officeDocument/2006/relationships/slideLayout" Target="../slideLayouts/slideLayout665.xml"/><Relationship Id="rId4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63.xml"/><Relationship Id="rId2" Type="http://schemas.openxmlformats.org/officeDocument/2006/relationships/slideLayout" Target="../slideLayouts/slideLayout662.xml"/><Relationship Id="rId16" Type="http://schemas.openxmlformats.org/officeDocument/2006/relationships/theme" Target="../theme/theme6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71.xml"/><Relationship Id="rId10" Type="http://schemas.openxmlformats.org/officeDocument/2006/relationships/slideLayout" Target="../slideLayouts/slideLayout670.xml"/><Relationship Id="rId1" Type="http://schemas.openxmlformats.org/officeDocument/2006/relationships/slideLayout" Target="../slideLayouts/slideLayout661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0.xml"/><Relationship Id="rId8" Type="http://schemas.openxmlformats.org/officeDocument/2006/relationships/slideLayout" Target="../slideLayouts/slideLayout679.xml"/><Relationship Id="rId7" Type="http://schemas.openxmlformats.org/officeDocument/2006/relationships/slideLayout" Target="../slideLayouts/slideLayout678.xml"/><Relationship Id="rId6" Type="http://schemas.openxmlformats.org/officeDocument/2006/relationships/slideLayout" Target="../slideLayouts/slideLayout677.xml"/><Relationship Id="rId5" Type="http://schemas.openxmlformats.org/officeDocument/2006/relationships/slideLayout" Target="../slideLayouts/slideLayout676.xml"/><Relationship Id="rId4" Type="http://schemas.openxmlformats.org/officeDocument/2006/relationships/slideLayout" Target="../slideLayouts/slideLayout675.xml"/><Relationship Id="rId3" Type="http://schemas.openxmlformats.org/officeDocument/2006/relationships/slideLayout" Target="../slideLayouts/slideLayout674.xml"/><Relationship Id="rId2" Type="http://schemas.openxmlformats.org/officeDocument/2006/relationships/slideLayout" Target="../slideLayouts/slideLayout673.xml"/><Relationship Id="rId16" Type="http://schemas.openxmlformats.org/officeDocument/2006/relationships/theme" Target="../theme/theme6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82.xml"/><Relationship Id="rId10" Type="http://schemas.openxmlformats.org/officeDocument/2006/relationships/slideLayout" Target="../slideLayouts/slideLayout681.xml"/><Relationship Id="rId1" Type="http://schemas.openxmlformats.org/officeDocument/2006/relationships/slideLayout" Target="../slideLayouts/slideLayout672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1.xml"/><Relationship Id="rId8" Type="http://schemas.openxmlformats.org/officeDocument/2006/relationships/slideLayout" Target="../slideLayouts/slideLayout690.xml"/><Relationship Id="rId7" Type="http://schemas.openxmlformats.org/officeDocument/2006/relationships/slideLayout" Target="../slideLayouts/slideLayout689.xml"/><Relationship Id="rId6" Type="http://schemas.openxmlformats.org/officeDocument/2006/relationships/slideLayout" Target="../slideLayouts/slideLayout688.xml"/><Relationship Id="rId5" Type="http://schemas.openxmlformats.org/officeDocument/2006/relationships/slideLayout" Target="../slideLayouts/slideLayout687.xml"/><Relationship Id="rId4" Type="http://schemas.openxmlformats.org/officeDocument/2006/relationships/slideLayout" Target="../slideLayouts/slideLayout686.xml"/><Relationship Id="rId3" Type="http://schemas.openxmlformats.org/officeDocument/2006/relationships/slideLayout" Target="../slideLayouts/slideLayout685.xml"/><Relationship Id="rId2" Type="http://schemas.openxmlformats.org/officeDocument/2006/relationships/slideLayout" Target="../slideLayouts/slideLayout684.xml"/><Relationship Id="rId16" Type="http://schemas.openxmlformats.org/officeDocument/2006/relationships/theme" Target="../theme/theme6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693.xml"/><Relationship Id="rId10" Type="http://schemas.openxmlformats.org/officeDocument/2006/relationships/slideLayout" Target="../slideLayouts/slideLayout692.xml"/><Relationship Id="rId1" Type="http://schemas.openxmlformats.org/officeDocument/2006/relationships/slideLayout" Target="../slideLayouts/slideLayout683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6" Type="http://schemas.openxmlformats.org/officeDocument/2006/relationships/theme" Target="../theme/theme6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3.xml"/><Relationship Id="rId8" Type="http://schemas.openxmlformats.org/officeDocument/2006/relationships/slideLayout" Target="../slideLayouts/slideLayout712.xml"/><Relationship Id="rId7" Type="http://schemas.openxmlformats.org/officeDocument/2006/relationships/slideLayout" Target="../slideLayouts/slideLayout711.xml"/><Relationship Id="rId6" Type="http://schemas.openxmlformats.org/officeDocument/2006/relationships/slideLayout" Target="../slideLayouts/slideLayout710.xml"/><Relationship Id="rId5" Type="http://schemas.openxmlformats.org/officeDocument/2006/relationships/slideLayout" Target="../slideLayouts/slideLayout709.xml"/><Relationship Id="rId4" Type="http://schemas.openxmlformats.org/officeDocument/2006/relationships/slideLayout" Target="../slideLayouts/slideLayout708.xml"/><Relationship Id="rId3" Type="http://schemas.openxmlformats.org/officeDocument/2006/relationships/slideLayout" Target="../slideLayouts/slideLayout707.xml"/><Relationship Id="rId2" Type="http://schemas.openxmlformats.org/officeDocument/2006/relationships/slideLayout" Target="../slideLayouts/slideLayout706.xml"/><Relationship Id="rId16" Type="http://schemas.openxmlformats.org/officeDocument/2006/relationships/theme" Target="../theme/theme6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15.xml"/><Relationship Id="rId10" Type="http://schemas.openxmlformats.org/officeDocument/2006/relationships/slideLayout" Target="../slideLayouts/slideLayout714.xml"/><Relationship Id="rId1" Type="http://schemas.openxmlformats.org/officeDocument/2006/relationships/slideLayout" Target="../slideLayouts/slideLayout705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4.xml"/><Relationship Id="rId8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2.xml"/><Relationship Id="rId6" Type="http://schemas.openxmlformats.org/officeDocument/2006/relationships/slideLayout" Target="../slideLayouts/slideLayout721.xml"/><Relationship Id="rId5" Type="http://schemas.openxmlformats.org/officeDocument/2006/relationships/slideLayout" Target="../slideLayouts/slideLayout720.xml"/><Relationship Id="rId4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8.xml"/><Relationship Id="rId2" Type="http://schemas.openxmlformats.org/officeDocument/2006/relationships/slideLayout" Target="../slideLayouts/slideLayout717.xml"/><Relationship Id="rId16" Type="http://schemas.openxmlformats.org/officeDocument/2006/relationships/theme" Target="../theme/theme6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26.xml"/><Relationship Id="rId10" Type="http://schemas.openxmlformats.org/officeDocument/2006/relationships/slideLayout" Target="../slideLayouts/slideLayout725.xml"/><Relationship Id="rId1" Type="http://schemas.openxmlformats.org/officeDocument/2006/relationships/slideLayout" Target="../slideLayouts/slideLayout716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5.xml"/><Relationship Id="rId8" Type="http://schemas.openxmlformats.org/officeDocument/2006/relationships/slideLayout" Target="../slideLayouts/slideLayout734.xml"/><Relationship Id="rId7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2.xml"/><Relationship Id="rId5" Type="http://schemas.openxmlformats.org/officeDocument/2006/relationships/slideLayout" Target="../slideLayouts/slideLayout731.xml"/><Relationship Id="rId4" Type="http://schemas.openxmlformats.org/officeDocument/2006/relationships/slideLayout" Target="../slideLayouts/slideLayout730.xml"/><Relationship Id="rId3" Type="http://schemas.openxmlformats.org/officeDocument/2006/relationships/slideLayout" Target="../slideLayouts/slideLayout729.xml"/><Relationship Id="rId2" Type="http://schemas.openxmlformats.org/officeDocument/2006/relationships/slideLayout" Target="../slideLayouts/slideLayout728.xml"/><Relationship Id="rId16" Type="http://schemas.openxmlformats.org/officeDocument/2006/relationships/theme" Target="../theme/theme6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36.xml"/><Relationship Id="rId1" Type="http://schemas.openxmlformats.org/officeDocument/2006/relationships/slideLayout" Target="../slideLayouts/slideLayout727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6.xml"/><Relationship Id="rId8" Type="http://schemas.openxmlformats.org/officeDocument/2006/relationships/slideLayout" Target="../slideLayouts/slideLayout745.xml"/><Relationship Id="rId7" Type="http://schemas.openxmlformats.org/officeDocument/2006/relationships/slideLayout" Target="../slideLayouts/slideLayout744.xml"/><Relationship Id="rId6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40.xml"/><Relationship Id="rId2" Type="http://schemas.openxmlformats.org/officeDocument/2006/relationships/slideLayout" Target="../slideLayouts/slideLayout739.xml"/><Relationship Id="rId16" Type="http://schemas.openxmlformats.org/officeDocument/2006/relationships/theme" Target="../theme/theme6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48.xml"/><Relationship Id="rId10" Type="http://schemas.openxmlformats.org/officeDocument/2006/relationships/slideLayout" Target="../slideLayouts/slideLayout747.xml"/><Relationship Id="rId1" Type="http://schemas.openxmlformats.org/officeDocument/2006/relationships/slideLayout" Target="../slideLayouts/slideLayout738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7.xml"/><Relationship Id="rId8" Type="http://schemas.openxmlformats.org/officeDocument/2006/relationships/slideLayout" Target="../slideLayouts/slideLayout756.xml"/><Relationship Id="rId7" Type="http://schemas.openxmlformats.org/officeDocument/2006/relationships/slideLayout" Target="../slideLayouts/slideLayout755.xml"/><Relationship Id="rId6" Type="http://schemas.openxmlformats.org/officeDocument/2006/relationships/slideLayout" Target="../slideLayouts/slideLayout754.xml"/><Relationship Id="rId5" Type="http://schemas.openxmlformats.org/officeDocument/2006/relationships/slideLayout" Target="../slideLayouts/slideLayout753.xml"/><Relationship Id="rId4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51.xml"/><Relationship Id="rId2" Type="http://schemas.openxmlformats.org/officeDocument/2006/relationships/slideLayout" Target="../slideLayouts/slideLayout750.xml"/><Relationship Id="rId16" Type="http://schemas.openxmlformats.org/officeDocument/2006/relationships/theme" Target="../theme/theme6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59.xml"/><Relationship Id="rId10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4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6" Type="http://schemas.openxmlformats.org/officeDocument/2006/relationships/theme" Target="../theme/theme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8.xml"/><Relationship Id="rId8" Type="http://schemas.openxmlformats.org/officeDocument/2006/relationships/slideLayout" Target="../slideLayouts/slideLayout767.xml"/><Relationship Id="rId7" Type="http://schemas.openxmlformats.org/officeDocument/2006/relationships/slideLayout" Target="../slideLayouts/slideLayout766.xml"/><Relationship Id="rId6" Type="http://schemas.openxmlformats.org/officeDocument/2006/relationships/slideLayout" Target="../slideLayouts/slideLayout765.xml"/><Relationship Id="rId5" Type="http://schemas.openxmlformats.org/officeDocument/2006/relationships/slideLayout" Target="../slideLayouts/slideLayout764.xml"/><Relationship Id="rId4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62.xml"/><Relationship Id="rId2" Type="http://schemas.openxmlformats.org/officeDocument/2006/relationships/slideLayout" Target="../slideLayouts/slideLayout761.xml"/><Relationship Id="rId16" Type="http://schemas.openxmlformats.org/officeDocument/2006/relationships/theme" Target="../theme/theme7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70.xml"/><Relationship Id="rId10" Type="http://schemas.openxmlformats.org/officeDocument/2006/relationships/slideLayout" Target="../slideLayouts/slideLayout769.xml"/><Relationship Id="rId1" Type="http://schemas.openxmlformats.org/officeDocument/2006/relationships/slideLayout" Target="../slideLayouts/slideLayout760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9.xml"/><Relationship Id="rId8" Type="http://schemas.openxmlformats.org/officeDocument/2006/relationships/slideLayout" Target="../slideLayouts/slideLayout778.xml"/><Relationship Id="rId7" Type="http://schemas.openxmlformats.org/officeDocument/2006/relationships/slideLayout" Target="../slideLayouts/slideLayout777.xml"/><Relationship Id="rId6" Type="http://schemas.openxmlformats.org/officeDocument/2006/relationships/slideLayout" Target="../slideLayouts/slideLayout776.xml"/><Relationship Id="rId5" Type="http://schemas.openxmlformats.org/officeDocument/2006/relationships/slideLayout" Target="../slideLayouts/slideLayout775.xml"/><Relationship Id="rId4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73.xml"/><Relationship Id="rId2" Type="http://schemas.openxmlformats.org/officeDocument/2006/relationships/slideLayout" Target="../slideLayouts/slideLayout772.xml"/><Relationship Id="rId16" Type="http://schemas.openxmlformats.org/officeDocument/2006/relationships/theme" Target="../theme/theme7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81.xml"/><Relationship Id="rId10" Type="http://schemas.openxmlformats.org/officeDocument/2006/relationships/slideLayout" Target="../slideLayouts/slideLayout780.xml"/><Relationship Id="rId1" Type="http://schemas.openxmlformats.org/officeDocument/2006/relationships/slideLayout" Target="../slideLayouts/slideLayout771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0.xml"/><Relationship Id="rId8" Type="http://schemas.openxmlformats.org/officeDocument/2006/relationships/slideLayout" Target="../slideLayouts/slideLayout789.xml"/><Relationship Id="rId7" Type="http://schemas.openxmlformats.org/officeDocument/2006/relationships/slideLayout" Target="../slideLayouts/slideLayout788.xml"/><Relationship Id="rId6" Type="http://schemas.openxmlformats.org/officeDocument/2006/relationships/slideLayout" Target="../slideLayouts/slideLayout787.xml"/><Relationship Id="rId5" Type="http://schemas.openxmlformats.org/officeDocument/2006/relationships/slideLayout" Target="../slideLayouts/slideLayout786.xml"/><Relationship Id="rId4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4.xml"/><Relationship Id="rId2" Type="http://schemas.openxmlformats.org/officeDocument/2006/relationships/slideLayout" Target="../slideLayouts/slideLayout783.xml"/><Relationship Id="rId16" Type="http://schemas.openxmlformats.org/officeDocument/2006/relationships/theme" Target="../theme/theme7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792.xml"/><Relationship Id="rId10" Type="http://schemas.openxmlformats.org/officeDocument/2006/relationships/slideLayout" Target="../slideLayouts/slideLayout791.xml"/><Relationship Id="rId1" Type="http://schemas.openxmlformats.org/officeDocument/2006/relationships/slideLayout" Target="../slideLayouts/slideLayout782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01.xml"/><Relationship Id="rId8" Type="http://schemas.openxmlformats.org/officeDocument/2006/relationships/slideLayout" Target="../slideLayouts/slideLayout800.xml"/><Relationship Id="rId7" Type="http://schemas.openxmlformats.org/officeDocument/2006/relationships/slideLayout" Target="../slideLayouts/slideLayout799.xml"/><Relationship Id="rId6" Type="http://schemas.openxmlformats.org/officeDocument/2006/relationships/slideLayout" Target="../slideLayouts/slideLayout798.xml"/><Relationship Id="rId5" Type="http://schemas.openxmlformats.org/officeDocument/2006/relationships/slideLayout" Target="../slideLayouts/slideLayout797.xml"/><Relationship Id="rId4" Type="http://schemas.openxmlformats.org/officeDocument/2006/relationships/slideLayout" Target="../slideLayouts/slideLayout796.xml"/><Relationship Id="rId3" Type="http://schemas.openxmlformats.org/officeDocument/2006/relationships/slideLayout" Target="../slideLayouts/slideLayout795.xml"/><Relationship Id="rId2" Type="http://schemas.openxmlformats.org/officeDocument/2006/relationships/slideLayout" Target="../slideLayouts/slideLayout794.xml"/><Relationship Id="rId16" Type="http://schemas.openxmlformats.org/officeDocument/2006/relationships/theme" Target="../theme/theme7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03.xml"/><Relationship Id="rId10" Type="http://schemas.openxmlformats.org/officeDocument/2006/relationships/slideLayout" Target="../slideLayouts/slideLayout802.xml"/><Relationship Id="rId1" Type="http://schemas.openxmlformats.org/officeDocument/2006/relationships/slideLayout" Target="../slideLayouts/slideLayout793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2.xml"/><Relationship Id="rId8" Type="http://schemas.openxmlformats.org/officeDocument/2006/relationships/slideLayout" Target="../slideLayouts/slideLayout811.xml"/><Relationship Id="rId7" Type="http://schemas.openxmlformats.org/officeDocument/2006/relationships/slideLayout" Target="../slideLayouts/slideLayout810.xml"/><Relationship Id="rId6" Type="http://schemas.openxmlformats.org/officeDocument/2006/relationships/slideLayout" Target="../slideLayouts/slideLayout809.xml"/><Relationship Id="rId5" Type="http://schemas.openxmlformats.org/officeDocument/2006/relationships/slideLayout" Target="../slideLayouts/slideLayout808.xml"/><Relationship Id="rId4" Type="http://schemas.openxmlformats.org/officeDocument/2006/relationships/slideLayout" Target="../slideLayouts/slideLayout807.xml"/><Relationship Id="rId3" Type="http://schemas.openxmlformats.org/officeDocument/2006/relationships/slideLayout" Target="../slideLayouts/slideLayout806.xml"/><Relationship Id="rId2" Type="http://schemas.openxmlformats.org/officeDocument/2006/relationships/slideLayout" Target="../slideLayouts/slideLayout805.xml"/><Relationship Id="rId16" Type="http://schemas.openxmlformats.org/officeDocument/2006/relationships/theme" Target="../theme/theme7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14.xml"/><Relationship Id="rId10" Type="http://schemas.openxmlformats.org/officeDocument/2006/relationships/slideLayout" Target="../slideLayouts/slideLayout813.xml"/><Relationship Id="rId1" Type="http://schemas.openxmlformats.org/officeDocument/2006/relationships/slideLayout" Target="../slideLayouts/slideLayout804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3.xml"/><Relationship Id="rId8" Type="http://schemas.openxmlformats.org/officeDocument/2006/relationships/slideLayout" Target="../slideLayouts/slideLayout822.xml"/><Relationship Id="rId7" Type="http://schemas.openxmlformats.org/officeDocument/2006/relationships/slideLayout" Target="../slideLayouts/slideLayout821.xml"/><Relationship Id="rId6" Type="http://schemas.openxmlformats.org/officeDocument/2006/relationships/slideLayout" Target="../slideLayouts/slideLayout820.xml"/><Relationship Id="rId5" Type="http://schemas.openxmlformats.org/officeDocument/2006/relationships/slideLayout" Target="../slideLayouts/slideLayout819.xml"/><Relationship Id="rId4" Type="http://schemas.openxmlformats.org/officeDocument/2006/relationships/slideLayout" Target="../slideLayouts/slideLayout818.xml"/><Relationship Id="rId3" Type="http://schemas.openxmlformats.org/officeDocument/2006/relationships/slideLayout" Target="../slideLayouts/slideLayout817.xml"/><Relationship Id="rId2" Type="http://schemas.openxmlformats.org/officeDocument/2006/relationships/slideLayout" Target="../slideLayouts/slideLayout816.xml"/><Relationship Id="rId16" Type="http://schemas.openxmlformats.org/officeDocument/2006/relationships/theme" Target="../theme/theme7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25.xml"/><Relationship Id="rId10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15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4.xml"/><Relationship Id="rId8" Type="http://schemas.openxmlformats.org/officeDocument/2006/relationships/slideLayout" Target="../slideLayouts/slideLayout833.xml"/><Relationship Id="rId7" Type="http://schemas.openxmlformats.org/officeDocument/2006/relationships/slideLayout" Target="../slideLayouts/slideLayout832.xml"/><Relationship Id="rId6" Type="http://schemas.openxmlformats.org/officeDocument/2006/relationships/slideLayout" Target="../slideLayouts/slideLayout831.xml"/><Relationship Id="rId5" Type="http://schemas.openxmlformats.org/officeDocument/2006/relationships/slideLayout" Target="../slideLayouts/slideLayout830.xml"/><Relationship Id="rId4" Type="http://schemas.openxmlformats.org/officeDocument/2006/relationships/slideLayout" Target="../slideLayouts/slideLayout829.xml"/><Relationship Id="rId3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27.xml"/><Relationship Id="rId16" Type="http://schemas.openxmlformats.org/officeDocument/2006/relationships/theme" Target="../theme/theme7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26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5.xml"/><Relationship Id="rId8" Type="http://schemas.openxmlformats.org/officeDocument/2006/relationships/slideLayout" Target="../slideLayouts/slideLayout844.xml"/><Relationship Id="rId7" Type="http://schemas.openxmlformats.org/officeDocument/2006/relationships/slideLayout" Target="../slideLayouts/slideLayout843.xml"/><Relationship Id="rId6" Type="http://schemas.openxmlformats.org/officeDocument/2006/relationships/slideLayout" Target="../slideLayouts/slideLayout842.xml"/><Relationship Id="rId5" Type="http://schemas.openxmlformats.org/officeDocument/2006/relationships/slideLayout" Target="../slideLayouts/slideLayout841.xml"/><Relationship Id="rId4" Type="http://schemas.openxmlformats.org/officeDocument/2006/relationships/slideLayout" Target="../slideLayouts/slideLayout840.xml"/><Relationship Id="rId3" Type="http://schemas.openxmlformats.org/officeDocument/2006/relationships/slideLayout" Target="../slideLayouts/slideLayout839.xml"/><Relationship Id="rId2" Type="http://schemas.openxmlformats.org/officeDocument/2006/relationships/slideLayout" Target="../slideLayouts/slideLayout838.xml"/><Relationship Id="rId16" Type="http://schemas.openxmlformats.org/officeDocument/2006/relationships/theme" Target="../theme/theme7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47.xml"/><Relationship Id="rId10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37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6.xml"/><Relationship Id="rId8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4.xml"/><Relationship Id="rId6" Type="http://schemas.openxmlformats.org/officeDocument/2006/relationships/slideLayout" Target="../slideLayouts/slideLayout853.xml"/><Relationship Id="rId5" Type="http://schemas.openxmlformats.org/officeDocument/2006/relationships/slideLayout" Target="../slideLayouts/slideLayout852.xml"/><Relationship Id="rId4" Type="http://schemas.openxmlformats.org/officeDocument/2006/relationships/slideLayout" Target="../slideLayouts/slideLayout851.xml"/><Relationship Id="rId3" Type="http://schemas.openxmlformats.org/officeDocument/2006/relationships/slideLayout" Target="../slideLayouts/slideLayout850.xml"/><Relationship Id="rId2" Type="http://schemas.openxmlformats.org/officeDocument/2006/relationships/slideLayout" Target="../slideLayouts/slideLayout849.xml"/><Relationship Id="rId16" Type="http://schemas.openxmlformats.org/officeDocument/2006/relationships/theme" Target="../theme/theme7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58.xml"/><Relationship Id="rId10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48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7.xml"/><Relationship Id="rId8" Type="http://schemas.openxmlformats.org/officeDocument/2006/relationships/slideLayout" Target="../slideLayouts/slideLayout866.xml"/><Relationship Id="rId7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64.xml"/><Relationship Id="rId5" Type="http://schemas.openxmlformats.org/officeDocument/2006/relationships/slideLayout" Target="../slideLayouts/slideLayout863.xml"/><Relationship Id="rId4" Type="http://schemas.openxmlformats.org/officeDocument/2006/relationships/slideLayout" Target="../slideLayouts/slideLayout862.xml"/><Relationship Id="rId3" Type="http://schemas.openxmlformats.org/officeDocument/2006/relationships/slideLayout" Target="../slideLayouts/slideLayout861.xml"/><Relationship Id="rId2" Type="http://schemas.openxmlformats.org/officeDocument/2006/relationships/slideLayout" Target="../slideLayouts/slideLayout860.xml"/><Relationship Id="rId16" Type="http://schemas.openxmlformats.org/officeDocument/2006/relationships/theme" Target="../theme/theme7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5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6" Type="http://schemas.openxmlformats.org/officeDocument/2006/relationships/theme" Target="../theme/theme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73.xml"/><Relationship Id="rId3" Type="http://schemas.openxmlformats.org/officeDocument/2006/relationships/slideLayout" Target="../slideLayouts/slideLayout872.xml"/><Relationship Id="rId2" Type="http://schemas.openxmlformats.org/officeDocument/2006/relationships/slideLayout" Target="../slideLayouts/slideLayout871.xml"/><Relationship Id="rId16" Type="http://schemas.openxmlformats.org/officeDocument/2006/relationships/theme" Target="../theme/theme8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80.xml"/><Relationship Id="rId10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0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9.xml"/><Relationship Id="rId8" Type="http://schemas.openxmlformats.org/officeDocument/2006/relationships/slideLayout" Target="../slideLayouts/slideLayout888.xml"/><Relationship Id="rId7" Type="http://schemas.openxmlformats.org/officeDocument/2006/relationships/slideLayout" Target="../slideLayouts/slideLayout887.xml"/><Relationship Id="rId6" Type="http://schemas.openxmlformats.org/officeDocument/2006/relationships/slideLayout" Target="../slideLayouts/slideLayout886.xml"/><Relationship Id="rId5" Type="http://schemas.openxmlformats.org/officeDocument/2006/relationships/slideLayout" Target="../slideLayouts/slideLayout885.xml"/><Relationship Id="rId4" Type="http://schemas.openxmlformats.org/officeDocument/2006/relationships/slideLayout" Target="../slideLayouts/slideLayout884.xml"/><Relationship Id="rId3" Type="http://schemas.openxmlformats.org/officeDocument/2006/relationships/slideLayout" Target="../slideLayouts/slideLayout883.xml"/><Relationship Id="rId2" Type="http://schemas.openxmlformats.org/officeDocument/2006/relationships/slideLayout" Target="../slideLayouts/slideLayout882.xml"/><Relationship Id="rId16" Type="http://schemas.openxmlformats.org/officeDocument/2006/relationships/theme" Target="../theme/theme8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891.xml"/><Relationship Id="rId10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1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0.xml"/><Relationship Id="rId8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96.xml"/><Relationship Id="rId4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93.xml"/><Relationship Id="rId16" Type="http://schemas.openxmlformats.org/officeDocument/2006/relationships/theme" Target="../theme/theme8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02.xml"/><Relationship Id="rId10" Type="http://schemas.openxmlformats.org/officeDocument/2006/relationships/slideLayout" Target="../slideLayouts/slideLayout901.xml"/><Relationship Id="rId1" Type="http://schemas.openxmlformats.org/officeDocument/2006/relationships/slideLayout" Target="../slideLayouts/slideLayout892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1.xml"/><Relationship Id="rId8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09.xml"/><Relationship Id="rId6" Type="http://schemas.openxmlformats.org/officeDocument/2006/relationships/slideLayout" Target="../slideLayouts/slideLayout908.xml"/><Relationship Id="rId5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906.xml"/><Relationship Id="rId3" Type="http://schemas.openxmlformats.org/officeDocument/2006/relationships/slideLayout" Target="../slideLayouts/slideLayout905.xml"/><Relationship Id="rId2" Type="http://schemas.openxmlformats.org/officeDocument/2006/relationships/slideLayout" Target="../slideLayouts/slideLayout904.xml"/><Relationship Id="rId16" Type="http://schemas.openxmlformats.org/officeDocument/2006/relationships/theme" Target="../theme/theme8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13.xml"/><Relationship Id="rId10" Type="http://schemas.openxmlformats.org/officeDocument/2006/relationships/slideLayout" Target="../slideLayouts/slideLayout912.xml"/><Relationship Id="rId1" Type="http://schemas.openxmlformats.org/officeDocument/2006/relationships/slideLayout" Target="../slideLayouts/slideLayout903.xml"/></Relationships>
</file>

<file path=ppt/slideMasters/_rels/slideMaster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2.xml"/><Relationship Id="rId8" Type="http://schemas.openxmlformats.org/officeDocument/2006/relationships/slideLayout" Target="../slideLayouts/slideLayout921.xml"/><Relationship Id="rId7" Type="http://schemas.openxmlformats.org/officeDocument/2006/relationships/slideLayout" Target="../slideLayouts/slideLayout920.xml"/><Relationship Id="rId6" Type="http://schemas.openxmlformats.org/officeDocument/2006/relationships/slideLayout" Target="../slideLayouts/slideLayout919.xml"/><Relationship Id="rId5" Type="http://schemas.openxmlformats.org/officeDocument/2006/relationships/slideLayout" Target="../slideLayouts/slideLayout918.xml"/><Relationship Id="rId4" Type="http://schemas.openxmlformats.org/officeDocument/2006/relationships/slideLayout" Target="../slideLayouts/slideLayout917.xml"/><Relationship Id="rId3" Type="http://schemas.openxmlformats.org/officeDocument/2006/relationships/slideLayout" Target="../slideLayouts/slideLayout916.xml"/><Relationship Id="rId2" Type="http://schemas.openxmlformats.org/officeDocument/2006/relationships/slideLayout" Target="../slideLayouts/slideLayout915.xml"/><Relationship Id="rId16" Type="http://schemas.openxmlformats.org/officeDocument/2006/relationships/theme" Target="../theme/theme8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24.xml"/><Relationship Id="rId10" Type="http://schemas.openxmlformats.org/officeDocument/2006/relationships/slideLayout" Target="../slideLayouts/slideLayout923.xml"/><Relationship Id="rId1" Type="http://schemas.openxmlformats.org/officeDocument/2006/relationships/slideLayout" Target="../slideLayouts/slideLayout914.xml"/></Relationships>
</file>

<file path=ppt/slideMasters/_rels/slideMaster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3.xml"/><Relationship Id="rId8" Type="http://schemas.openxmlformats.org/officeDocument/2006/relationships/slideLayout" Target="../slideLayouts/slideLayout932.xml"/><Relationship Id="rId7" Type="http://schemas.openxmlformats.org/officeDocument/2006/relationships/slideLayout" Target="../slideLayouts/slideLayout931.xml"/><Relationship Id="rId6" Type="http://schemas.openxmlformats.org/officeDocument/2006/relationships/slideLayout" Target="../slideLayouts/slideLayout930.xml"/><Relationship Id="rId5" Type="http://schemas.openxmlformats.org/officeDocument/2006/relationships/slideLayout" Target="../slideLayouts/slideLayout929.xml"/><Relationship Id="rId4" Type="http://schemas.openxmlformats.org/officeDocument/2006/relationships/slideLayout" Target="../slideLayouts/slideLayout928.xml"/><Relationship Id="rId3" Type="http://schemas.openxmlformats.org/officeDocument/2006/relationships/slideLayout" Target="../slideLayouts/slideLayout927.xml"/><Relationship Id="rId2" Type="http://schemas.openxmlformats.org/officeDocument/2006/relationships/slideLayout" Target="../slideLayouts/slideLayout926.xml"/><Relationship Id="rId16" Type="http://schemas.openxmlformats.org/officeDocument/2006/relationships/theme" Target="../theme/theme8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35.xml"/><Relationship Id="rId10" Type="http://schemas.openxmlformats.org/officeDocument/2006/relationships/slideLayout" Target="../slideLayouts/slideLayout934.xml"/><Relationship Id="rId1" Type="http://schemas.openxmlformats.org/officeDocument/2006/relationships/slideLayout" Target="../slideLayouts/slideLayout925.xml"/></Relationships>
</file>

<file path=ppt/slideMasters/_rels/slideMaster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4.xml"/><Relationship Id="rId8" Type="http://schemas.openxmlformats.org/officeDocument/2006/relationships/slideLayout" Target="../slideLayouts/slideLayout943.xml"/><Relationship Id="rId7" Type="http://schemas.openxmlformats.org/officeDocument/2006/relationships/slideLayout" Target="../slideLayouts/slideLayout942.xml"/><Relationship Id="rId6" Type="http://schemas.openxmlformats.org/officeDocument/2006/relationships/slideLayout" Target="../slideLayouts/slideLayout941.xml"/><Relationship Id="rId5" Type="http://schemas.openxmlformats.org/officeDocument/2006/relationships/slideLayout" Target="../slideLayouts/slideLayout940.xml"/><Relationship Id="rId4" Type="http://schemas.openxmlformats.org/officeDocument/2006/relationships/slideLayout" Target="../slideLayouts/slideLayout939.xml"/><Relationship Id="rId3" Type="http://schemas.openxmlformats.org/officeDocument/2006/relationships/slideLayout" Target="../slideLayouts/slideLayout938.xml"/><Relationship Id="rId2" Type="http://schemas.openxmlformats.org/officeDocument/2006/relationships/slideLayout" Target="../slideLayouts/slideLayout937.xml"/><Relationship Id="rId16" Type="http://schemas.openxmlformats.org/officeDocument/2006/relationships/theme" Target="../theme/theme8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46.xml"/><Relationship Id="rId10" Type="http://schemas.openxmlformats.org/officeDocument/2006/relationships/slideLayout" Target="../slideLayouts/slideLayout945.xml"/><Relationship Id="rId1" Type="http://schemas.openxmlformats.org/officeDocument/2006/relationships/slideLayout" Target="../slideLayouts/slideLayout936.xml"/></Relationships>
</file>

<file path=ppt/slideMasters/_rels/slideMaster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5.xml"/><Relationship Id="rId8" Type="http://schemas.openxmlformats.org/officeDocument/2006/relationships/slideLayout" Target="../slideLayouts/slideLayout954.xml"/><Relationship Id="rId7" Type="http://schemas.openxmlformats.org/officeDocument/2006/relationships/slideLayout" Target="../slideLayouts/slideLayout953.xml"/><Relationship Id="rId6" Type="http://schemas.openxmlformats.org/officeDocument/2006/relationships/slideLayout" Target="../slideLayouts/slideLayout952.xml"/><Relationship Id="rId5" Type="http://schemas.openxmlformats.org/officeDocument/2006/relationships/slideLayout" Target="../slideLayouts/slideLayout951.xml"/><Relationship Id="rId4" Type="http://schemas.openxmlformats.org/officeDocument/2006/relationships/slideLayout" Target="../slideLayouts/slideLayout950.xml"/><Relationship Id="rId3" Type="http://schemas.openxmlformats.org/officeDocument/2006/relationships/slideLayout" Target="../slideLayouts/slideLayout949.xml"/><Relationship Id="rId2" Type="http://schemas.openxmlformats.org/officeDocument/2006/relationships/slideLayout" Target="../slideLayouts/slideLayout948.xml"/><Relationship Id="rId16" Type="http://schemas.openxmlformats.org/officeDocument/2006/relationships/theme" Target="../theme/theme8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57.xml"/><Relationship Id="rId10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47.xml"/></Relationships>
</file>

<file path=ppt/slideMasters/_rels/slideMaster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6.xml"/><Relationship Id="rId8" Type="http://schemas.openxmlformats.org/officeDocument/2006/relationships/slideLayout" Target="../slideLayouts/slideLayout965.xml"/><Relationship Id="rId7" Type="http://schemas.openxmlformats.org/officeDocument/2006/relationships/slideLayout" Target="../slideLayouts/slideLayout964.xml"/><Relationship Id="rId6" Type="http://schemas.openxmlformats.org/officeDocument/2006/relationships/slideLayout" Target="../slideLayouts/slideLayout963.xml"/><Relationship Id="rId5" Type="http://schemas.openxmlformats.org/officeDocument/2006/relationships/slideLayout" Target="../slideLayouts/slideLayout962.xml"/><Relationship Id="rId4" Type="http://schemas.openxmlformats.org/officeDocument/2006/relationships/slideLayout" Target="../slideLayouts/slideLayout961.xml"/><Relationship Id="rId3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9.xml"/><Relationship Id="rId16" Type="http://schemas.openxmlformats.org/officeDocument/2006/relationships/theme" Target="../theme/theme8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68.xml"/><Relationship Id="rId10" Type="http://schemas.openxmlformats.org/officeDocument/2006/relationships/slideLayout" Target="../slideLayouts/slideLayout967.xml"/><Relationship Id="rId1" Type="http://schemas.openxmlformats.org/officeDocument/2006/relationships/slideLayout" Target="../slideLayouts/slideLayout958.xml"/></Relationships>
</file>

<file path=ppt/slideMasters/_rels/slideMaster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7.xml"/><Relationship Id="rId8" Type="http://schemas.openxmlformats.org/officeDocument/2006/relationships/slideLayout" Target="../slideLayouts/slideLayout976.xml"/><Relationship Id="rId7" Type="http://schemas.openxmlformats.org/officeDocument/2006/relationships/slideLayout" Target="../slideLayouts/slideLayout975.xml"/><Relationship Id="rId6" Type="http://schemas.openxmlformats.org/officeDocument/2006/relationships/slideLayout" Target="../slideLayouts/slideLayout974.xml"/><Relationship Id="rId5" Type="http://schemas.openxmlformats.org/officeDocument/2006/relationships/slideLayout" Target="../slideLayouts/slideLayout973.xml"/><Relationship Id="rId4" Type="http://schemas.openxmlformats.org/officeDocument/2006/relationships/slideLayout" Target="../slideLayouts/slideLayout972.xml"/><Relationship Id="rId3" Type="http://schemas.openxmlformats.org/officeDocument/2006/relationships/slideLayout" Target="../slideLayouts/slideLayout971.xml"/><Relationship Id="rId2" Type="http://schemas.openxmlformats.org/officeDocument/2006/relationships/slideLayout" Target="../slideLayouts/slideLayout970.xml"/><Relationship Id="rId16" Type="http://schemas.openxmlformats.org/officeDocument/2006/relationships/theme" Target="../theme/theme8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79.xml"/><Relationship Id="rId10" Type="http://schemas.openxmlformats.org/officeDocument/2006/relationships/slideLayout" Target="../slideLayouts/slideLayout978.xml"/><Relationship Id="rId1" Type="http://schemas.openxmlformats.org/officeDocument/2006/relationships/slideLayout" Target="../slideLayouts/slideLayout96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_rels/slideMaster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8.xml"/><Relationship Id="rId8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86.xml"/><Relationship Id="rId6" Type="http://schemas.openxmlformats.org/officeDocument/2006/relationships/slideLayout" Target="../slideLayouts/slideLayout985.xml"/><Relationship Id="rId5" Type="http://schemas.openxmlformats.org/officeDocument/2006/relationships/slideLayout" Target="../slideLayouts/slideLayout984.xml"/><Relationship Id="rId4" Type="http://schemas.openxmlformats.org/officeDocument/2006/relationships/slideLayout" Target="../slideLayouts/slideLayout983.xml"/><Relationship Id="rId3" Type="http://schemas.openxmlformats.org/officeDocument/2006/relationships/slideLayout" Target="../slideLayouts/slideLayout982.xml"/><Relationship Id="rId2" Type="http://schemas.openxmlformats.org/officeDocument/2006/relationships/slideLayout" Target="../slideLayouts/slideLayout981.xml"/><Relationship Id="rId16" Type="http://schemas.openxmlformats.org/officeDocument/2006/relationships/theme" Target="../theme/theme90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990.xml"/><Relationship Id="rId10" Type="http://schemas.openxmlformats.org/officeDocument/2006/relationships/slideLayout" Target="../slideLayouts/slideLayout989.xml"/><Relationship Id="rId1" Type="http://schemas.openxmlformats.org/officeDocument/2006/relationships/slideLayout" Target="../slideLayouts/slideLayout980.xml"/></Relationships>
</file>

<file path=ppt/slideMasters/_rels/slideMaster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9.xml"/><Relationship Id="rId8" Type="http://schemas.openxmlformats.org/officeDocument/2006/relationships/slideLayout" Target="../slideLayouts/slideLayout998.xml"/><Relationship Id="rId7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996.xml"/><Relationship Id="rId5" Type="http://schemas.openxmlformats.org/officeDocument/2006/relationships/slideLayout" Target="../slideLayouts/slideLayout995.xml"/><Relationship Id="rId4" Type="http://schemas.openxmlformats.org/officeDocument/2006/relationships/slideLayout" Target="../slideLayouts/slideLayout994.xml"/><Relationship Id="rId3" Type="http://schemas.openxmlformats.org/officeDocument/2006/relationships/slideLayout" Target="../slideLayouts/slideLayout993.xml"/><Relationship Id="rId2" Type="http://schemas.openxmlformats.org/officeDocument/2006/relationships/slideLayout" Target="../slideLayouts/slideLayout992.xml"/><Relationship Id="rId16" Type="http://schemas.openxmlformats.org/officeDocument/2006/relationships/theme" Target="../theme/theme91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0.xml"/><Relationship Id="rId1" Type="http://schemas.openxmlformats.org/officeDocument/2006/relationships/slideLayout" Target="../slideLayouts/slideLayout991.xml"/></Relationships>
</file>

<file path=ppt/slideMasters/_rels/slideMaster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0.xml"/><Relationship Id="rId8" Type="http://schemas.openxmlformats.org/officeDocument/2006/relationships/slideLayout" Target="../slideLayouts/slideLayout1009.xml"/><Relationship Id="rId7" Type="http://schemas.openxmlformats.org/officeDocument/2006/relationships/slideLayout" Target="../slideLayouts/slideLayout1008.xml"/><Relationship Id="rId6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5.xml"/><Relationship Id="rId3" Type="http://schemas.openxmlformats.org/officeDocument/2006/relationships/slideLayout" Target="../slideLayouts/slideLayout1004.xml"/><Relationship Id="rId2" Type="http://schemas.openxmlformats.org/officeDocument/2006/relationships/slideLayout" Target="../slideLayouts/slideLayout1003.xml"/><Relationship Id="rId16" Type="http://schemas.openxmlformats.org/officeDocument/2006/relationships/theme" Target="../theme/theme92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12.xml"/><Relationship Id="rId10" Type="http://schemas.openxmlformats.org/officeDocument/2006/relationships/slideLayout" Target="../slideLayouts/slideLayout1011.xml"/><Relationship Id="rId1" Type="http://schemas.openxmlformats.org/officeDocument/2006/relationships/slideLayout" Target="../slideLayouts/slideLayout1002.xml"/></Relationships>
</file>

<file path=ppt/slideMasters/_rels/slideMaster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1.xml"/><Relationship Id="rId8" Type="http://schemas.openxmlformats.org/officeDocument/2006/relationships/slideLayout" Target="../slideLayouts/slideLayout1020.xml"/><Relationship Id="rId7" Type="http://schemas.openxmlformats.org/officeDocument/2006/relationships/slideLayout" Target="../slideLayouts/slideLayout1019.xml"/><Relationship Id="rId6" Type="http://schemas.openxmlformats.org/officeDocument/2006/relationships/slideLayout" Target="../slideLayouts/slideLayout1018.xml"/><Relationship Id="rId5" Type="http://schemas.openxmlformats.org/officeDocument/2006/relationships/slideLayout" Target="../slideLayouts/slideLayout1017.xml"/><Relationship Id="rId4" Type="http://schemas.openxmlformats.org/officeDocument/2006/relationships/slideLayout" Target="../slideLayouts/slideLayout1016.xml"/><Relationship Id="rId3" Type="http://schemas.openxmlformats.org/officeDocument/2006/relationships/slideLayout" Target="../slideLayouts/slideLayout1015.xml"/><Relationship Id="rId2" Type="http://schemas.openxmlformats.org/officeDocument/2006/relationships/slideLayout" Target="../slideLayouts/slideLayout1014.xml"/><Relationship Id="rId16" Type="http://schemas.openxmlformats.org/officeDocument/2006/relationships/theme" Target="../theme/theme93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23.xml"/><Relationship Id="rId10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1013.xml"/></Relationships>
</file>

<file path=ppt/slideMasters/_rels/slideMaster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2.xml"/><Relationship Id="rId8" Type="http://schemas.openxmlformats.org/officeDocument/2006/relationships/slideLayout" Target="../slideLayouts/slideLayout1031.xml"/><Relationship Id="rId7" Type="http://schemas.openxmlformats.org/officeDocument/2006/relationships/slideLayout" Target="../slideLayouts/slideLayout1030.xml"/><Relationship Id="rId6" Type="http://schemas.openxmlformats.org/officeDocument/2006/relationships/slideLayout" Target="../slideLayouts/slideLayout1029.xml"/><Relationship Id="rId5" Type="http://schemas.openxmlformats.org/officeDocument/2006/relationships/slideLayout" Target="../slideLayouts/slideLayout1028.xml"/><Relationship Id="rId4" Type="http://schemas.openxmlformats.org/officeDocument/2006/relationships/slideLayout" Target="../slideLayouts/slideLayout1027.xml"/><Relationship Id="rId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1025.xml"/><Relationship Id="rId16" Type="http://schemas.openxmlformats.org/officeDocument/2006/relationships/theme" Target="../theme/theme94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34.xml"/><Relationship Id="rId10" Type="http://schemas.openxmlformats.org/officeDocument/2006/relationships/slideLayout" Target="../slideLayouts/slideLayout1033.xml"/><Relationship Id="rId1" Type="http://schemas.openxmlformats.org/officeDocument/2006/relationships/slideLayout" Target="../slideLayouts/slideLayout1024.xml"/></Relationships>
</file>

<file path=ppt/slideMasters/_rels/slideMaster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3.xml"/><Relationship Id="rId8" Type="http://schemas.openxmlformats.org/officeDocument/2006/relationships/slideLayout" Target="../slideLayouts/slideLayout1042.xml"/><Relationship Id="rId7" Type="http://schemas.openxmlformats.org/officeDocument/2006/relationships/slideLayout" Target="../slideLayouts/slideLayout1041.xml"/><Relationship Id="rId6" Type="http://schemas.openxmlformats.org/officeDocument/2006/relationships/slideLayout" Target="../slideLayouts/slideLayout1040.xml"/><Relationship Id="rId5" Type="http://schemas.openxmlformats.org/officeDocument/2006/relationships/slideLayout" Target="../slideLayouts/slideLayout1039.xml"/><Relationship Id="rId4" Type="http://schemas.openxmlformats.org/officeDocument/2006/relationships/slideLayout" Target="../slideLayouts/slideLayout1038.xml"/><Relationship Id="rId3" Type="http://schemas.openxmlformats.org/officeDocument/2006/relationships/slideLayout" Target="../slideLayouts/slideLayout1037.xml"/><Relationship Id="rId2" Type="http://schemas.openxmlformats.org/officeDocument/2006/relationships/slideLayout" Target="../slideLayouts/slideLayout1036.xml"/><Relationship Id="rId16" Type="http://schemas.openxmlformats.org/officeDocument/2006/relationships/theme" Target="../theme/theme95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45.xml"/><Relationship Id="rId10" Type="http://schemas.openxmlformats.org/officeDocument/2006/relationships/slideLayout" Target="../slideLayouts/slideLayout1044.xml"/><Relationship Id="rId1" Type="http://schemas.openxmlformats.org/officeDocument/2006/relationships/slideLayout" Target="../slideLayouts/slideLayout1035.xml"/></Relationships>
</file>

<file path=ppt/slideMasters/_rels/slideMaster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4.xml"/><Relationship Id="rId8" Type="http://schemas.openxmlformats.org/officeDocument/2006/relationships/slideLayout" Target="../slideLayouts/slideLayout1053.xml"/><Relationship Id="rId7" Type="http://schemas.openxmlformats.org/officeDocument/2006/relationships/slideLayout" Target="../slideLayouts/slideLayout1052.xml"/><Relationship Id="rId6" Type="http://schemas.openxmlformats.org/officeDocument/2006/relationships/slideLayout" Target="../slideLayouts/slideLayout1051.xml"/><Relationship Id="rId5" Type="http://schemas.openxmlformats.org/officeDocument/2006/relationships/slideLayout" Target="../slideLayouts/slideLayout1050.xml"/><Relationship Id="rId4" Type="http://schemas.openxmlformats.org/officeDocument/2006/relationships/slideLayout" Target="../slideLayouts/slideLayout1049.xml"/><Relationship Id="rId3" Type="http://schemas.openxmlformats.org/officeDocument/2006/relationships/slideLayout" Target="../slideLayouts/slideLayout1048.xml"/><Relationship Id="rId2" Type="http://schemas.openxmlformats.org/officeDocument/2006/relationships/slideLayout" Target="../slideLayouts/slideLayout1047.xml"/><Relationship Id="rId16" Type="http://schemas.openxmlformats.org/officeDocument/2006/relationships/theme" Target="../theme/theme96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56.xml"/><Relationship Id="rId10" Type="http://schemas.openxmlformats.org/officeDocument/2006/relationships/slideLayout" Target="../slideLayouts/slideLayout1055.xml"/><Relationship Id="rId1" Type="http://schemas.openxmlformats.org/officeDocument/2006/relationships/slideLayout" Target="../slideLayouts/slideLayout1046.xml"/></Relationships>
</file>

<file path=ppt/slideMasters/_rels/slideMaster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5.xml"/><Relationship Id="rId8" Type="http://schemas.openxmlformats.org/officeDocument/2006/relationships/slideLayout" Target="../slideLayouts/slideLayout1064.xml"/><Relationship Id="rId7" Type="http://schemas.openxmlformats.org/officeDocument/2006/relationships/slideLayout" Target="../slideLayouts/slideLayout1063.xml"/><Relationship Id="rId6" Type="http://schemas.openxmlformats.org/officeDocument/2006/relationships/slideLayout" Target="../slideLayouts/slideLayout1062.xml"/><Relationship Id="rId5" Type="http://schemas.openxmlformats.org/officeDocument/2006/relationships/slideLayout" Target="../slideLayouts/slideLayout1061.xml"/><Relationship Id="rId4" Type="http://schemas.openxmlformats.org/officeDocument/2006/relationships/slideLayout" Target="../slideLayouts/slideLayout1060.xml"/><Relationship Id="rId3" Type="http://schemas.openxmlformats.org/officeDocument/2006/relationships/slideLayout" Target="../slideLayouts/slideLayout1059.xml"/><Relationship Id="rId2" Type="http://schemas.openxmlformats.org/officeDocument/2006/relationships/slideLayout" Target="../slideLayouts/slideLayout1058.xml"/><Relationship Id="rId16" Type="http://schemas.openxmlformats.org/officeDocument/2006/relationships/theme" Target="../theme/theme97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67.xml"/><Relationship Id="rId10" Type="http://schemas.openxmlformats.org/officeDocument/2006/relationships/slideLayout" Target="../slideLayouts/slideLayout1066.xml"/><Relationship Id="rId1" Type="http://schemas.openxmlformats.org/officeDocument/2006/relationships/slideLayout" Target="../slideLayouts/slideLayout1057.xml"/></Relationships>
</file>

<file path=ppt/slideMasters/_rels/slideMaster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6.xml"/><Relationship Id="rId8" Type="http://schemas.openxmlformats.org/officeDocument/2006/relationships/slideLayout" Target="../slideLayouts/slideLayout1075.xml"/><Relationship Id="rId7" Type="http://schemas.openxmlformats.org/officeDocument/2006/relationships/slideLayout" Target="../slideLayouts/slideLayout1074.xml"/><Relationship Id="rId6" Type="http://schemas.openxmlformats.org/officeDocument/2006/relationships/slideLayout" Target="../slideLayouts/slideLayout1073.xml"/><Relationship Id="rId5" Type="http://schemas.openxmlformats.org/officeDocument/2006/relationships/slideLayout" Target="../slideLayouts/slideLayout1072.xml"/><Relationship Id="rId4" Type="http://schemas.openxmlformats.org/officeDocument/2006/relationships/slideLayout" Target="../slideLayouts/slideLayout1071.xml"/><Relationship Id="rId3" Type="http://schemas.openxmlformats.org/officeDocument/2006/relationships/slideLayout" Target="../slideLayouts/slideLayout1070.xml"/><Relationship Id="rId2" Type="http://schemas.openxmlformats.org/officeDocument/2006/relationships/slideLayout" Target="../slideLayouts/slideLayout1069.xml"/><Relationship Id="rId16" Type="http://schemas.openxmlformats.org/officeDocument/2006/relationships/theme" Target="../theme/theme98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78.xml"/><Relationship Id="rId10" Type="http://schemas.openxmlformats.org/officeDocument/2006/relationships/slideLayout" Target="../slideLayouts/slideLayout1077.xml"/><Relationship Id="rId1" Type="http://schemas.openxmlformats.org/officeDocument/2006/relationships/slideLayout" Target="../slideLayouts/slideLayout1068.xml"/></Relationships>
</file>

<file path=ppt/slideMasters/_rels/slideMaster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7.xml"/><Relationship Id="rId8" Type="http://schemas.openxmlformats.org/officeDocument/2006/relationships/slideLayout" Target="../slideLayouts/slideLayout1086.xml"/><Relationship Id="rId7" Type="http://schemas.openxmlformats.org/officeDocument/2006/relationships/slideLayout" Target="../slideLayouts/slideLayout1085.xml"/><Relationship Id="rId6" Type="http://schemas.openxmlformats.org/officeDocument/2006/relationships/slideLayout" Target="../slideLayouts/slideLayout1084.xml"/><Relationship Id="rId5" Type="http://schemas.openxmlformats.org/officeDocument/2006/relationships/slideLayout" Target="../slideLayouts/slideLayout1083.xml"/><Relationship Id="rId4" Type="http://schemas.openxmlformats.org/officeDocument/2006/relationships/slideLayout" Target="../slideLayouts/slideLayout1082.xml"/><Relationship Id="rId3" Type="http://schemas.openxmlformats.org/officeDocument/2006/relationships/slideLayout" Target="../slideLayouts/slideLayout1081.xml"/><Relationship Id="rId2" Type="http://schemas.openxmlformats.org/officeDocument/2006/relationships/slideLayout" Target="../slideLayouts/slideLayout1080.xml"/><Relationship Id="rId16" Type="http://schemas.openxmlformats.org/officeDocument/2006/relationships/theme" Target="../theme/theme99.xml"/><Relationship Id="rId15" Type="http://schemas.openxmlformats.org/officeDocument/2006/relationships/image" Target="../media/image4.png"/><Relationship Id="rId14" Type="http://schemas.openxmlformats.org/officeDocument/2006/relationships/image" Target="../media/image1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089.xml"/><Relationship Id="rId10" Type="http://schemas.openxmlformats.org/officeDocument/2006/relationships/slideLayout" Target="../slideLayouts/slideLayout1088.xml"/><Relationship Id="rId1" Type="http://schemas.openxmlformats.org/officeDocument/2006/relationships/slideLayout" Target="../slideLayouts/slideLayout10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0" y="5486400"/>
            <a:ext cx="9144000" cy="1371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1219200" y="1752600"/>
            <a:ext cx="7391400" cy="1066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52" name="组合 205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53" name="矩形 2052"/>
            <p:cNvSpPr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 anchorCtr="0"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054" name="组合 2053"/>
            <p:cNvGrpSpPr/>
            <p:nvPr userDrawn="1"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2055" name="直接连接符 2054"/>
              <p:cNvSpPr/>
              <p:nvPr/>
            </p:nvSpPr>
            <p:spPr>
              <a:xfrm>
                <a:off x="0" y="19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直接连接符 2055"/>
              <p:cNvSpPr/>
              <p:nvPr/>
            </p:nvSpPr>
            <p:spPr>
              <a:xfrm>
                <a:off x="0" y="38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直接连接符 2056"/>
              <p:cNvSpPr/>
              <p:nvPr/>
            </p:nvSpPr>
            <p:spPr>
              <a:xfrm>
                <a:off x="0" y="57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直接连接符 2057"/>
              <p:cNvSpPr/>
              <p:nvPr/>
            </p:nvSpPr>
            <p:spPr>
              <a:xfrm>
                <a:off x="0" y="76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直接连接符 2058"/>
              <p:cNvSpPr/>
              <p:nvPr/>
            </p:nvSpPr>
            <p:spPr>
              <a:xfrm>
                <a:off x="0" y="96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直接连接符 2059"/>
              <p:cNvSpPr/>
              <p:nvPr/>
            </p:nvSpPr>
            <p:spPr>
              <a:xfrm>
                <a:off x="0" y="115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直接连接符 2060"/>
              <p:cNvSpPr/>
              <p:nvPr/>
            </p:nvSpPr>
            <p:spPr>
              <a:xfrm>
                <a:off x="0" y="134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直接连接符 2061"/>
              <p:cNvSpPr/>
              <p:nvPr/>
            </p:nvSpPr>
            <p:spPr>
              <a:xfrm>
                <a:off x="0" y="153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直接连接符 2062"/>
              <p:cNvSpPr/>
              <p:nvPr/>
            </p:nvSpPr>
            <p:spPr>
              <a:xfrm>
                <a:off x="0" y="172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4" name="直接连接符 2063"/>
              <p:cNvSpPr/>
              <p:nvPr/>
            </p:nvSpPr>
            <p:spPr>
              <a:xfrm>
                <a:off x="0" y="192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5" name="直接连接符 2064"/>
              <p:cNvSpPr/>
              <p:nvPr/>
            </p:nvSpPr>
            <p:spPr>
              <a:xfrm>
                <a:off x="0" y="211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6" name="直接连接符 2065"/>
              <p:cNvSpPr/>
              <p:nvPr/>
            </p:nvSpPr>
            <p:spPr>
              <a:xfrm>
                <a:off x="0" y="230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7" name="直接连接符 2066"/>
              <p:cNvSpPr/>
              <p:nvPr/>
            </p:nvSpPr>
            <p:spPr>
              <a:xfrm>
                <a:off x="0" y="249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8" name="直接连接符 2067"/>
              <p:cNvSpPr/>
              <p:nvPr/>
            </p:nvSpPr>
            <p:spPr>
              <a:xfrm>
                <a:off x="0" y="268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9" name="直接连接符 2068"/>
              <p:cNvSpPr/>
              <p:nvPr/>
            </p:nvSpPr>
            <p:spPr>
              <a:xfrm>
                <a:off x="0" y="288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0" name="直接连接符 2069"/>
              <p:cNvSpPr/>
              <p:nvPr/>
            </p:nvSpPr>
            <p:spPr>
              <a:xfrm>
                <a:off x="0" y="307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1" name="直接连接符 2070"/>
              <p:cNvSpPr/>
              <p:nvPr/>
            </p:nvSpPr>
            <p:spPr>
              <a:xfrm>
                <a:off x="0" y="326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2" name="直接连接符 2071"/>
              <p:cNvSpPr/>
              <p:nvPr/>
            </p:nvSpPr>
            <p:spPr>
              <a:xfrm>
                <a:off x="0" y="345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直接连接符 2072"/>
              <p:cNvSpPr/>
              <p:nvPr/>
            </p:nvSpPr>
            <p:spPr>
              <a:xfrm>
                <a:off x="0" y="364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4" name="直接连接符 2073"/>
              <p:cNvSpPr/>
              <p:nvPr/>
            </p:nvSpPr>
            <p:spPr>
              <a:xfrm>
                <a:off x="0" y="384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5" name="直接连接符 2074"/>
              <p:cNvSpPr/>
              <p:nvPr/>
            </p:nvSpPr>
            <p:spPr>
              <a:xfrm>
                <a:off x="0" y="403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6" name="直接连接符 2075"/>
              <p:cNvSpPr/>
              <p:nvPr/>
            </p:nvSpPr>
            <p:spPr>
              <a:xfrm>
                <a:off x="0" y="422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直接连接符 2076"/>
              <p:cNvSpPr/>
              <p:nvPr/>
            </p:nvSpPr>
            <p:spPr>
              <a:xfrm>
                <a:off x="1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直接连接符 2077"/>
              <p:cNvSpPr/>
              <p:nvPr/>
            </p:nvSpPr>
            <p:spPr>
              <a:xfrm>
                <a:off x="3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9" name="直接连接符 2078"/>
              <p:cNvSpPr/>
              <p:nvPr/>
            </p:nvSpPr>
            <p:spPr>
              <a:xfrm>
                <a:off x="5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0" name="直接连接符 2079"/>
              <p:cNvSpPr/>
              <p:nvPr/>
            </p:nvSpPr>
            <p:spPr>
              <a:xfrm>
                <a:off x="7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1" name="直接连接符 2080"/>
              <p:cNvSpPr/>
              <p:nvPr/>
            </p:nvSpPr>
            <p:spPr>
              <a:xfrm>
                <a:off x="96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2" name="直接连接符 2081"/>
              <p:cNvSpPr/>
              <p:nvPr/>
            </p:nvSpPr>
            <p:spPr>
              <a:xfrm>
                <a:off x="115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3" name="直接连接符 2082"/>
              <p:cNvSpPr/>
              <p:nvPr/>
            </p:nvSpPr>
            <p:spPr>
              <a:xfrm>
                <a:off x="134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4" name="直接连接符 2083"/>
              <p:cNvSpPr/>
              <p:nvPr/>
            </p:nvSpPr>
            <p:spPr>
              <a:xfrm>
                <a:off x="153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5" name="直接连接符 2084"/>
              <p:cNvSpPr/>
              <p:nvPr/>
            </p:nvSpPr>
            <p:spPr>
              <a:xfrm>
                <a:off x="172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6" name="直接连接符 2085"/>
              <p:cNvSpPr/>
              <p:nvPr/>
            </p:nvSpPr>
            <p:spPr>
              <a:xfrm>
                <a:off x="192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7" name="直接连接符 2086"/>
              <p:cNvSpPr/>
              <p:nvPr/>
            </p:nvSpPr>
            <p:spPr>
              <a:xfrm>
                <a:off x="211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8" name="直接连接符 2087"/>
              <p:cNvSpPr/>
              <p:nvPr/>
            </p:nvSpPr>
            <p:spPr>
              <a:xfrm>
                <a:off x="230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9" name="直接连接符 2088"/>
              <p:cNvSpPr/>
              <p:nvPr/>
            </p:nvSpPr>
            <p:spPr>
              <a:xfrm>
                <a:off x="249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0" name="直接连接符 2089"/>
              <p:cNvSpPr/>
              <p:nvPr/>
            </p:nvSpPr>
            <p:spPr>
              <a:xfrm>
                <a:off x="268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1" name="直接连接符 2090"/>
              <p:cNvSpPr/>
              <p:nvPr/>
            </p:nvSpPr>
            <p:spPr>
              <a:xfrm>
                <a:off x="288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2" name="直接连接符 2091"/>
              <p:cNvSpPr/>
              <p:nvPr/>
            </p:nvSpPr>
            <p:spPr>
              <a:xfrm>
                <a:off x="307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3" name="直接连接符 2092"/>
              <p:cNvSpPr/>
              <p:nvPr/>
            </p:nvSpPr>
            <p:spPr>
              <a:xfrm>
                <a:off x="326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4" name="直接连接符 2093"/>
              <p:cNvSpPr/>
              <p:nvPr/>
            </p:nvSpPr>
            <p:spPr>
              <a:xfrm>
                <a:off x="345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5" name="直接连接符 2094"/>
              <p:cNvSpPr/>
              <p:nvPr/>
            </p:nvSpPr>
            <p:spPr>
              <a:xfrm>
                <a:off x="364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6" name="直接连接符 2095"/>
              <p:cNvSpPr/>
              <p:nvPr/>
            </p:nvSpPr>
            <p:spPr>
              <a:xfrm>
                <a:off x="384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7" name="直接连接符 2096"/>
              <p:cNvSpPr/>
              <p:nvPr/>
            </p:nvSpPr>
            <p:spPr>
              <a:xfrm>
                <a:off x="403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8" name="直接连接符 2097"/>
              <p:cNvSpPr/>
              <p:nvPr/>
            </p:nvSpPr>
            <p:spPr>
              <a:xfrm>
                <a:off x="422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9" name="直接连接符 2098"/>
              <p:cNvSpPr/>
              <p:nvPr/>
            </p:nvSpPr>
            <p:spPr>
              <a:xfrm>
                <a:off x="441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0" name="直接连接符 2099"/>
              <p:cNvSpPr/>
              <p:nvPr/>
            </p:nvSpPr>
            <p:spPr>
              <a:xfrm>
                <a:off x="460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1" name="直接连接符 2100"/>
              <p:cNvSpPr/>
              <p:nvPr/>
            </p:nvSpPr>
            <p:spPr>
              <a:xfrm>
                <a:off x="480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2" name="直接连接符 2101"/>
              <p:cNvSpPr/>
              <p:nvPr/>
            </p:nvSpPr>
            <p:spPr>
              <a:xfrm>
                <a:off x="49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3" name="直接连接符 2102"/>
              <p:cNvSpPr/>
              <p:nvPr/>
            </p:nvSpPr>
            <p:spPr>
              <a:xfrm>
                <a:off x="51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4" name="直接连接符 2103"/>
              <p:cNvSpPr/>
              <p:nvPr/>
            </p:nvSpPr>
            <p:spPr>
              <a:xfrm>
                <a:off x="53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5" name="直接连接符 2104"/>
              <p:cNvSpPr/>
              <p:nvPr/>
            </p:nvSpPr>
            <p:spPr>
              <a:xfrm>
                <a:off x="55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6" name="直接连接符 2105"/>
            <p:cNvSpPr/>
            <p:nvPr/>
          </p:nvSpPr>
          <p:spPr>
            <a:xfrm>
              <a:off x="5568" y="0"/>
              <a:ext cx="0" cy="1488"/>
            </a:xfrm>
            <a:prstGeom prst="line">
              <a:avLst/>
            </a:prstGeom>
            <a:ln w="952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07" name="直接连接符 2106"/>
          <p:cNvSpPr/>
          <p:nvPr/>
        </p:nvSpPr>
        <p:spPr>
          <a:xfrm>
            <a:off x="803275" y="887413"/>
            <a:ext cx="0" cy="2851150"/>
          </a:xfrm>
          <a:prstGeom prst="line">
            <a:avLst/>
          </a:prstGeom>
          <a:ln w="57150" cap="flat" cmpd="thinThick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8" name="直接连接符 2107"/>
          <p:cNvSpPr/>
          <p:nvPr/>
        </p:nvSpPr>
        <p:spPr>
          <a:xfrm flipH="1" flipV="1">
            <a:off x="457200" y="1489075"/>
            <a:ext cx="6049963" cy="1588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9" name="任意多边形 2108"/>
          <p:cNvSpPr/>
          <p:nvPr/>
        </p:nvSpPr>
        <p:spPr>
          <a:xfrm rot="-5400000" flipH="1">
            <a:off x="674688" y="1365250"/>
            <a:ext cx="247650" cy="249238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10" name="直接连接符 2109"/>
          <p:cNvSpPr/>
          <p:nvPr/>
        </p:nvSpPr>
        <p:spPr>
          <a:xfrm flipV="1">
            <a:off x="2565400" y="5737225"/>
            <a:ext cx="6045200" cy="0"/>
          </a:xfrm>
          <a:prstGeom prst="line">
            <a:avLst/>
          </a:prstGeom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1" name="直接连接符 2110"/>
          <p:cNvSpPr/>
          <p:nvPr/>
        </p:nvSpPr>
        <p:spPr>
          <a:xfrm flipH="1">
            <a:off x="8286750" y="3371850"/>
            <a:ext cx="0" cy="2876550"/>
          </a:xfrm>
          <a:prstGeom prst="line">
            <a:avLst/>
          </a:prstGeom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2" name="任意多边形 2111"/>
          <p:cNvSpPr/>
          <p:nvPr/>
        </p:nvSpPr>
        <p:spPr>
          <a:xfrm rot="5400000">
            <a:off x="8166100" y="5584825"/>
            <a:ext cx="247650" cy="25082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13" name="矩形 2117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14" name="图片 2118" descr="logo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6196013"/>
            <a:ext cx="83820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5" name="图片 2119" descr="new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6" name="图片 2120" descr="new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17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18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119" name="日期占位符 2114"/>
          <p:cNvSpPr>
            <a:spLocks noGrp="1"/>
          </p:cNvSpPr>
          <p:nvPr>
            <p:ph type="dt" sz="quarter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2120" name="页脚占位符 2115"/>
          <p:cNvSpPr>
            <a:spLocks noGrp="1"/>
          </p:cNvSpPr>
          <p:nvPr>
            <p:ph type="ftr" sz="quarte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 dirty="0"/>
          </a:p>
        </p:txBody>
      </p:sp>
      <p:sp>
        <p:nvSpPr>
          <p:cNvPr id="2121" name="灯片编号占位符 2116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49" r:id="rId1"/>
    <p:sldLayoutId id="2147484850" r:id="rId2"/>
    <p:sldLayoutId id="2147484851" r:id="rId3"/>
    <p:sldLayoutId id="2147484852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1" r:id="rId1"/>
    <p:sldLayoutId id="2147484862" r:id="rId2"/>
    <p:sldLayoutId id="2147484863" r:id="rId3"/>
    <p:sldLayoutId id="2147484864" r:id="rId4"/>
    <p:sldLayoutId id="2147484865" r:id="rId5"/>
    <p:sldLayoutId id="2147484866" r:id="rId6"/>
    <p:sldLayoutId id="2147484867" r:id="rId7"/>
    <p:sldLayoutId id="2147484868" r:id="rId8"/>
    <p:sldLayoutId id="2147484869" r:id="rId9"/>
    <p:sldLayoutId id="2147484870" r:id="rId10"/>
    <p:sldLayoutId id="21474848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73" r:id="rId1"/>
    <p:sldLayoutId id="2147484874" r:id="rId2"/>
    <p:sldLayoutId id="2147484875" r:id="rId3"/>
    <p:sldLayoutId id="2147484876" r:id="rId4"/>
    <p:sldLayoutId id="2147484877" r:id="rId5"/>
    <p:sldLayoutId id="2147484878" r:id="rId6"/>
    <p:sldLayoutId id="2147484879" r:id="rId7"/>
    <p:sldLayoutId id="2147484880" r:id="rId8"/>
    <p:sldLayoutId id="2147484881" r:id="rId9"/>
    <p:sldLayoutId id="2147484882" r:id="rId10"/>
    <p:sldLayoutId id="21474848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85" r:id="rId1"/>
    <p:sldLayoutId id="2147484886" r:id="rId2"/>
    <p:sldLayoutId id="2147484887" r:id="rId3"/>
    <p:sldLayoutId id="2147484888" r:id="rId4"/>
    <p:sldLayoutId id="2147484889" r:id="rId5"/>
    <p:sldLayoutId id="2147484890" r:id="rId6"/>
    <p:sldLayoutId id="2147484891" r:id="rId7"/>
    <p:sldLayoutId id="2147484892" r:id="rId8"/>
    <p:sldLayoutId id="2147484893" r:id="rId9"/>
    <p:sldLayoutId id="2147484894" r:id="rId10"/>
    <p:sldLayoutId id="21474848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97" r:id="rId1"/>
    <p:sldLayoutId id="2147484898" r:id="rId2"/>
    <p:sldLayoutId id="2147484899" r:id="rId3"/>
    <p:sldLayoutId id="2147484900" r:id="rId4"/>
    <p:sldLayoutId id="2147484901" r:id="rId5"/>
    <p:sldLayoutId id="2147484902" r:id="rId6"/>
    <p:sldLayoutId id="2147484903" r:id="rId7"/>
    <p:sldLayoutId id="2147484904" r:id="rId8"/>
    <p:sldLayoutId id="2147484905" r:id="rId9"/>
    <p:sldLayoutId id="2147484906" r:id="rId10"/>
    <p:sldLayoutId id="21474849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09" r:id="rId1"/>
    <p:sldLayoutId id="2147484910" r:id="rId2"/>
    <p:sldLayoutId id="2147484911" r:id="rId3"/>
    <p:sldLayoutId id="2147484912" r:id="rId4"/>
    <p:sldLayoutId id="2147484913" r:id="rId5"/>
    <p:sldLayoutId id="2147484914" r:id="rId6"/>
    <p:sldLayoutId id="2147484915" r:id="rId7"/>
    <p:sldLayoutId id="2147484916" r:id="rId8"/>
    <p:sldLayoutId id="2147484917" r:id="rId9"/>
    <p:sldLayoutId id="2147484918" r:id="rId10"/>
    <p:sldLayoutId id="21474849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21" r:id="rId1"/>
    <p:sldLayoutId id="2147484922" r:id="rId2"/>
    <p:sldLayoutId id="2147484923" r:id="rId3"/>
    <p:sldLayoutId id="2147484924" r:id="rId4"/>
    <p:sldLayoutId id="2147484925" r:id="rId5"/>
    <p:sldLayoutId id="2147484926" r:id="rId6"/>
    <p:sldLayoutId id="2147484927" r:id="rId7"/>
    <p:sldLayoutId id="2147484928" r:id="rId8"/>
    <p:sldLayoutId id="2147484929" r:id="rId9"/>
    <p:sldLayoutId id="2147484930" r:id="rId10"/>
    <p:sldLayoutId id="21474849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33" r:id="rId1"/>
    <p:sldLayoutId id="2147484934" r:id="rId2"/>
    <p:sldLayoutId id="2147484935" r:id="rId3"/>
    <p:sldLayoutId id="2147484936" r:id="rId4"/>
    <p:sldLayoutId id="2147484937" r:id="rId5"/>
    <p:sldLayoutId id="2147484938" r:id="rId6"/>
    <p:sldLayoutId id="2147484939" r:id="rId7"/>
    <p:sldLayoutId id="2147484940" r:id="rId8"/>
    <p:sldLayoutId id="2147484941" r:id="rId9"/>
    <p:sldLayoutId id="2147484942" r:id="rId10"/>
    <p:sldLayoutId id="21474849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45" r:id="rId1"/>
    <p:sldLayoutId id="2147484946" r:id="rId2"/>
    <p:sldLayoutId id="2147484947" r:id="rId3"/>
    <p:sldLayoutId id="2147484948" r:id="rId4"/>
    <p:sldLayoutId id="2147484949" r:id="rId5"/>
    <p:sldLayoutId id="2147484950" r:id="rId6"/>
    <p:sldLayoutId id="2147484951" r:id="rId7"/>
    <p:sldLayoutId id="2147484952" r:id="rId8"/>
    <p:sldLayoutId id="2147484953" r:id="rId9"/>
    <p:sldLayoutId id="2147484954" r:id="rId10"/>
    <p:sldLayoutId id="21474849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59" r:id="rId3"/>
    <p:sldLayoutId id="2147484960" r:id="rId4"/>
    <p:sldLayoutId id="2147484961" r:id="rId5"/>
    <p:sldLayoutId id="2147484962" r:id="rId6"/>
    <p:sldLayoutId id="2147484963" r:id="rId7"/>
    <p:sldLayoutId id="2147484964" r:id="rId8"/>
    <p:sldLayoutId id="2147484965" r:id="rId9"/>
    <p:sldLayoutId id="2147484966" r:id="rId10"/>
    <p:sldLayoutId id="21474849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69" r:id="rId1"/>
    <p:sldLayoutId id="2147484970" r:id="rId2"/>
    <p:sldLayoutId id="2147484971" r:id="rId3"/>
    <p:sldLayoutId id="2147484972" r:id="rId4"/>
    <p:sldLayoutId id="2147484973" r:id="rId5"/>
    <p:sldLayoutId id="2147484974" r:id="rId6"/>
    <p:sldLayoutId id="2147484975" r:id="rId7"/>
    <p:sldLayoutId id="2147484976" r:id="rId8"/>
    <p:sldLayoutId id="2147484977" r:id="rId9"/>
    <p:sldLayoutId id="2147484978" r:id="rId10"/>
    <p:sldLayoutId id="21474849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81" r:id="rId1"/>
    <p:sldLayoutId id="2147484982" r:id="rId2"/>
    <p:sldLayoutId id="2147484983" r:id="rId3"/>
    <p:sldLayoutId id="2147484984" r:id="rId4"/>
    <p:sldLayoutId id="2147484985" r:id="rId5"/>
    <p:sldLayoutId id="2147484986" r:id="rId6"/>
    <p:sldLayoutId id="2147484987" r:id="rId7"/>
    <p:sldLayoutId id="2147484988" r:id="rId8"/>
    <p:sldLayoutId id="2147484989" r:id="rId9"/>
    <p:sldLayoutId id="2147484990" r:id="rId10"/>
    <p:sldLayoutId id="21474849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93" r:id="rId1"/>
    <p:sldLayoutId id="2147484994" r:id="rId2"/>
    <p:sldLayoutId id="2147484995" r:id="rId3"/>
    <p:sldLayoutId id="2147484996" r:id="rId4"/>
    <p:sldLayoutId id="2147484997" r:id="rId5"/>
    <p:sldLayoutId id="2147484998" r:id="rId6"/>
    <p:sldLayoutId id="2147484999" r:id="rId7"/>
    <p:sldLayoutId id="2147485000" r:id="rId8"/>
    <p:sldLayoutId id="2147485001" r:id="rId9"/>
    <p:sldLayoutId id="2147485002" r:id="rId10"/>
    <p:sldLayoutId id="21474850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17" r:id="rId1"/>
    <p:sldLayoutId id="2147485018" r:id="rId2"/>
    <p:sldLayoutId id="2147485019" r:id="rId3"/>
    <p:sldLayoutId id="2147485020" r:id="rId4"/>
    <p:sldLayoutId id="2147485021" r:id="rId5"/>
    <p:sldLayoutId id="2147485022" r:id="rId6"/>
    <p:sldLayoutId id="2147485023" r:id="rId7"/>
    <p:sldLayoutId id="2147485024" r:id="rId8"/>
    <p:sldLayoutId id="2147485025" r:id="rId9"/>
    <p:sldLayoutId id="2147485026" r:id="rId10"/>
    <p:sldLayoutId id="21474850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1" r:id="rId1"/>
    <p:sldLayoutId id="2147485042" r:id="rId2"/>
    <p:sldLayoutId id="2147485043" r:id="rId3"/>
    <p:sldLayoutId id="2147485044" r:id="rId4"/>
    <p:sldLayoutId id="2147485045" r:id="rId5"/>
    <p:sldLayoutId id="2147485046" r:id="rId6"/>
    <p:sldLayoutId id="2147485047" r:id="rId7"/>
    <p:sldLayoutId id="2147485048" r:id="rId8"/>
    <p:sldLayoutId id="2147485049" r:id="rId9"/>
    <p:sldLayoutId id="2147485050" r:id="rId10"/>
    <p:sldLayoutId id="21474850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3" r:id="rId1"/>
    <p:sldLayoutId id="2147485054" r:id="rId2"/>
    <p:sldLayoutId id="2147485055" r:id="rId3"/>
    <p:sldLayoutId id="2147485056" r:id="rId4"/>
    <p:sldLayoutId id="2147485057" r:id="rId5"/>
    <p:sldLayoutId id="2147485058" r:id="rId6"/>
    <p:sldLayoutId id="2147485059" r:id="rId7"/>
    <p:sldLayoutId id="2147485060" r:id="rId8"/>
    <p:sldLayoutId id="2147485061" r:id="rId9"/>
    <p:sldLayoutId id="2147485062" r:id="rId10"/>
    <p:sldLayoutId id="21474850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65" r:id="rId1"/>
    <p:sldLayoutId id="2147485066" r:id="rId2"/>
    <p:sldLayoutId id="2147485067" r:id="rId3"/>
    <p:sldLayoutId id="2147485068" r:id="rId4"/>
    <p:sldLayoutId id="2147485069" r:id="rId5"/>
    <p:sldLayoutId id="2147485070" r:id="rId6"/>
    <p:sldLayoutId id="2147485071" r:id="rId7"/>
    <p:sldLayoutId id="2147485072" r:id="rId8"/>
    <p:sldLayoutId id="2147485073" r:id="rId9"/>
    <p:sldLayoutId id="2147485074" r:id="rId10"/>
    <p:sldLayoutId id="21474850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77" r:id="rId1"/>
    <p:sldLayoutId id="2147485078" r:id="rId2"/>
    <p:sldLayoutId id="2147485079" r:id="rId3"/>
    <p:sldLayoutId id="2147485080" r:id="rId4"/>
    <p:sldLayoutId id="2147485081" r:id="rId5"/>
    <p:sldLayoutId id="2147485082" r:id="rId6"/>
    <p:sldLayoutId id="2147485083" r:id="rId7"/>
    <p:sldLayoutId id="2147485084" r:id="rId8"/>
    <p:sldLayoutId id="2147485085" r:id="rId9"/>
    <p:sldLayoutId id="2147485086" r:id="rId10"/>
    <p:sldLayoutId id="21474850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89" r:id="rId1"/>
    <p:sldLayoutId id="2147485090" r:id="rId2"/>
    <p:sldLayoutId id="2147485091" r:id="rId3"/>
    <p:sldLayoutId id="2147485092" r:id="rId4"/>
    <p:sldLayoutId id="2147485093" r:id="rId5"/>
    <p:sldLayoutId id="2147485094" r:id="rId6"/>
    <p:sldLayoutId id="2147485095" r:id="rId7"/>
    <p:sldLayoutId id="2147485096" r:id="rId8"/>
    <p:sldLayoutId id="2147485097" r:id="rId9"/>
    <p:sldLayoutId id="2147485098" r:id="rId10"/>
    <p:sldLayoutId id="21474850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01" r:id="rId1"/>
    <p:sldLayoutId id="2147485102" r:id="rId2"/>
    <p:sldLayoutId id="2147485103" r:id="rId3"/>
    <p:sldLayoutId id="2147485104" r:id="rId4"/>
    <p:sldLayoutId id="2147485105" r:id="rId5"/>
    <p:sldLayoutId id="2147485106" r:id="rId6"/>
    <p:sldLayoutId id="2147485107" r:id="rId7"/>
    <p:sldLayoutId id="2147485108" r:id="rId8"/>
    <p:sldLayoutId id="2147485109" r:id="rId9"/>
    <p:sldLayoutId id="2147485110" r:id="rId10"/>
    <p:sldLayoutId id="21474851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25" r:id="rId1"/>
    <p:sldLayoutId id="2147485126" r:id="rId2"/>
    <p:sldLayoutId id="2147485127" r:id="rId3"/>
    <p:sldLayoutId id="2147485128" r:id="rId4"/>
    <p:sldLayoutId id="2147485129" r:id="rId5"/>
    <p:sldLayoutId id="2147485130" r:id="rId6"/>
    <p:sldLayoutId id="2147485131" r:id="rId7"/>
    <p:sldLayoutId id="2147485132" r:id="rId8"/>
    <p:sldLayoutId id="2147485133" r:id="rId9"/>
    <p:sldLayoutId id="2147485134" r:id="rId10"/>
    <p:sldLayoutId id="21474851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138" r:id="rId2"/>
    <p:sldLayoutId id="2147485139" r:id="rId3"/>
    <p:sldLayoutId id="2147485140" r:id="rId4"/>
    <p:sldLayoutId id="2147485141" r:id="rId5"/>
    <p:sldLayoutId id="2147485142" r:id="rId6"/>
    <p:sldLayoutId id="2147485143" r:id="rId7"/>
    <p:sldLayoutId id="2147485144" r:id="rId8"/>
    <p:sldLayoutId id="2147485145" r:id="rId9"/>
    <p:sldLayoutId id="2147485146" r:id="rId10"/>
    <p:sldLayoutId id="21474851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49" r:id="rId1"/>
    <p:sldLayoutId id="2147485150" r:id="rId2"/>
    <p:sldLayoutId id="2147485151" r:id="rId3"/>
    <p:sldLayoutId id="2147485152" r:id="rId4"/>
    <p:sldLayoutId id="2147485153" r:id="rId5"/>
    <p:sldLayoutId id="2147485154" r:id="rId6"/>
    <p:sldLayoutId id="2147485155" r:id="rId7"/>
    <p:sldLayoutId id="2147485156" r:id="rId8"/>
    <p:sldLayoutId id="2147485157" r:id="rId9"/>
    <p:sldLayoutId id="2147485158" r:id="rId10"/>
    <p:sldLayoutId id="21474851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  <p:sldLayoutId id="2147485162" r:id="rId2"/>
    <p:sldLayoutId id="2147485163" r:id="rId3"/>
    <p:sldLayoutId id="2147485164" r:id="rId4"/>
    <p:sldLayoutId id="2147485165" r:id="rId5"/>
    <p:sldLayoutId id="2147485166" r:id="rId6"/>
    <p:sldLayoutId id="2147485167" r:id="rId7"/>
    <p:sldLayoutId id="2147485168" r:id="rId8"/>
    <p:sldLayoutId id="2147485169" r:id="rId9"/>
    <p:sldLayoutId id="2147485170" r:id="rId10"/>
    <p:sldLayoutId id="21474851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3" r:id="rId1"/>
    <p:sldLayoutId id="2147485174" r:id="rId2"/>
    <p:sldLayoutId id="2147485175" r:id="rId3"/>
    <p:sldLayoutId id="2147485176" r:id="rId4"/>
    <p:sldLayoutId id="2147485177" r:id="rId5"/>
    <p:sldLayoutId id="2147485178" r:id="rId6"/>
    <p:sldLayoutId id="2147485179" r:id="rId7"/>
    <p:sldLayoutId id="2147485180" r:id="rId8"/>
    <p:sldLayoutId id="2147485181" r:id="rId9"/>
    <p:sldLayoutId id="2147485182" r:id="rId10"/>
    <p:sldLayoutId id="21474851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85" r:id="rId1"/>
    <p:sldLayoutId id="2147485186" r:id="rId2"/>
    <p:sldLayoutId id="2147485187" r:id="rId3"/>
    <p:sldLayoutId id="2147485188" r:id="rId4"/>
    <p:sldLayoutId id="2147485189" r:id="rId5"/>
    <p:sldLayoutId id="2147485190" r:id="rId6"/>
    <p:sldLayoutId id="2147485191" r:id="rId7"/>
    <p:sldLayoutId id="2147485192" r:id="rId8"/>
    <p:sldLayoutId id="2147485193" r:id="rId9"/>
    <p:sldLayoutId id="2147485194" r:id="rId10"/>
    <p:sldLayoutId id="21474851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200" r:id="rId4"/>
    <p:sldLayoutId id="2147485201" r:id="rId5"/>
    <p:sldLayoutId id="2147485202" r:id="rId6"/>
    <p:sldLayoutId id="2147485203" r:id="rId7"/>
    <p:sldLayoutId id="2147485204" r:id="rId8"/>
    <p:sldLayoutId id="2147485205" r:id="rId9"/>
    <p:sldLayoutId id="2147485206" r:id="rId10"/>
    <p:sldLayoutId id="21474852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9" r:id="rId1"/>
    <p:sldLayoutId id="2147485210" r:id="rId2"/>
    <p:sldLayoutId id="2147485211" r:id="rId3"/>
    <p:sldLayoutId id="2147485212" r:id="rId4"/>
    <p:sldLayoutId id="2147485213" r:id="rId5"/>
    <p:sldLayoutId id="2147485214" r:id="rId6"/>
    <p:sldLayoutId id="2147485215" r:id="rId7"/>
    <p:sldLayoutId id="2147485216" r:id="rId8"/>
    <p:sldLayoutId id="2147485217" r:id="rId9"/>
    <p:sldLayoutId id="2147485218" r:id="rId10"/>
    <p:sldLayoutId id="21474852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21" r:id="rId1"/>
    <p:sldLayoutId id="2147485222" r:id="rId2"/>
    <p:sldLayoutId id="2147485223" r:id="rId3"/>
    <p:sldLayoutId id="2147485224" r:id="rId4"/>
    <p:sldLayoutId id="2147485225" r:id="rId5"/>
    <p:sldLayoutId id="2147485226" r:id="rId6"/>
    <p:sldLayoutId id="2147485227" r:id="rId7"/>
    <p:sldLayoutId id="2147485228" r:id="rId8"/>
    <p:sldLayoutId id="2147485229" r:id="rId9"/>
    <p:sldLayoutId id="2147485230" r:id="rId10"/>
    <p:sldLayoutId id="21474852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33" r:id="rId1"/>
    <p:sldLayoutId id="2147485234" r:id="rId2"/>
    <p:sldLayoutId id="2147485235" r:id="rId3"/>
    <p:sldLayoutId id="2147485236" r:id="rId4"/>
    <p:sldLayoutId id="2147485237" r:id="rId5"/>
    <p:sldLayoutId id="2147485238" r:id="rId6"/>
    <p:sldLayoutId id="2147485239" r:id="rId7"/>
    <p:sldLayoutId id="2147485240" r:id="rId8"/>
    <p:sldLayoutId id="2147485241" r:id="rId9"/>
    <p:sldLayoutId id="2147485242" r:id="rId10"/>
    <p:sldLayoutId id="21474852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45" r:id="rId1"/>
    <p:sldLayoutId id="2147485246" r:id="rId2"/>
    <p:sldLayoutId id="2147485247" r:id="rId3"/>
    <p:sldLayoutId id="2147485248" r:id="rId4"/>
    <p:sldLayoutId id="2147485249" r:id="rId5"/>
    <p:sldLayoutId id="2147485250" r:id="rId6"/>
    <p:sldLayoutId id="2147485251" r:id="rId7"/>
    <p:sldLayoutId id="2147485252" r:id="rId8"/>
    <p:sldLayoutId id="2147485253" r:id="rId9"/>
    <p:sldLayoutId id="2147485254" r:id="rId10"/>
    <p:sldLayoutId id="21474852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57" r:id="rId1"/>
    <p:sldLayoutId id="2147485258" r:id="rId2"/>
    <p:sldLayoutId id="2147485259" r:id="rId3"/>
    <p:sldLayoutId id="2147485260" r:id="rId4"/>
    <p:sldLayoutId id="2147485261" r:id="rId5"/>
    <p:sldLayoutId id="2147485262" r:id="rId6"/>
    <p:sldLayoutId id="2147485263" r:id="rId7"/>
    <p:sldLayoutId id="2147485264" r:id="rId8"/>
    <p:sldLayoutId id="2147485265" r:id="rId9"/>
    <p:sldLayoutId id="2147485266" r:id="rId10"/>
    <p:sldLayoutId id="21474852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69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93" r:id="rId1"/>
    <p:sldLayoutId id="2147485294" r:id="rId2"/>
    <p:sldLayoutId id="2147485295" r:id="rId3"/>
    <p:sldLayoutId id="2147485296" r:id="rId4"/>
    <p:sldLayoutId id="2147485297" r:id="rId5"/>
    <p:sldLayoutId id="2147485298" r:id="rId6"/>
    <p:sldLayoutId id="2147485299" r:id="rId7"/>
    <p:sldLayoutId id="2147485300" r:id="rId8"/>
    <p:sldLayoutId id="2147485301" r:id="rId9"/>
    <p:sldLayoutId id="2147485302" r:id="rId10"/>
    <p:sldLayoutId id="21474853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5" r:id="rId1"/>
    <p:sldLayoutId id="2147485306" r:id="rId2"/>
    <p:sldLayoutId id="2147485307" r:id="rId3"/>
    <p:sldLayoutId id="2147485308" r:id="rId4"/>
    <p:sldLayoutId id="2147485309" r:id="rId5"/>
    <p:sldLayoutId id="2147485310" r:id="rId6"/>
    <p:sldLayoutId id="2147485311" r:id="rId7"/>
    <p:sldLayoutId id="2147485312" r:id="rId8"/>
    <p:sldLayoutId id="2147485313" r:id="rId9"/>
    <p:sldLayoutId id="2147485314" r:id="rId10"/>
    <p:sldLayoutId id="21474853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17" r:id="rId1"/>
    <p:sldLayoutId id="2147485318" r:id="rId2"/>
    <p:sldLayoutId id="2147485319" r:id="rId3"/>
    <p:sldLayoutId id="2147485320" r:id="rId4"/>
    <p:sldLayoutId id="2147485321" r:id="rId5"/>
    <p:sldLayoutId id="2147485322" r:id="rId6"/>
    <p:sldLayoutId id="2147485323" r:id="rId7"/>
    <p:sldLayoutId id="2147485324" r:id="rId8"/>
    <p:sldLayoutId id="2147485325" r:id="rId9"/>
    <p:sldLayoutId id="2147485326" r:id="rId10"/>
    <p:sldLayoutId id="21474853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9" r:id="rId1"/>
    <p:sldLayoutId id="2147485330" r:id="rId2"/>
    <p:sldLayoutId id="2147485331" r:id="rId3"/>
    <p:sldLayoutId id="2147485332" r:id="rId4"/>
    <p:sldLayoutId id="2147485333" r:id="rId5"/>
    <p:sldLayoutId id="2147485334" r:id="rId6"/>
    <p:sldLayoutId id="2147485335" r:id="rId7"/>
    <p:sldLayoutId id="2147485336" r:id="rId8"/>
    <p:sldLayoutId id="2147485337" r:id="rId9"/>
    <p:sldLayoutId id="2147485338" r:id="rId10"/>
    <p:sldLayoutId id="21474853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1" r:id="rId1"/>
    <p:sldLayoutId id="2147485342" r:id="rId2"/>
    <p:sldLayoutId id="2147485343" r:id="rId3"/>
    <p:sldLayoutId id="2147485344" r:id="rId4"/>
    <p:sldLayoutId id="2147485345" r:id="rId5"/>
    <p:sldLayoutId id="2147485346" r:id="rId6"/>
    <p:sldLayoutId id="2147485347" r:id="rId7"/>
    <p:sldLayoutId id="2147485348" r:id="rId8"/>
    <p:sldLayoutId id="2147485349" r:id="rId9"/>
    <p:sldLayoutId id="2147485350" r:id="rId10"/>
    <p:sldLayoutId id="21474853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3" r:id="rId1"/>
    <p:sldLayoutId id="2147485354" r:id="rId2"/>
    <p:sldLayoutId id="2147485355" r:id="rId3"/>
    <p:sldLayoutId id="2147485356" r:id="rId4"/>
    <p:sldLayoutId id="2147485357" r:id="rId5"/>
    <p:sldLayoutId id="2147485358" r:id="rId6"/>
    <p:sldLayoutId id="2147485359" r:id="rId7"/>
    <p:sldLayoutId id="2147485360" r:id="rId8"/>
    <p:sldLayoutId id="2147485361" r:id="rId9"/>
    <p:sldLayoutId id="2147485362" r:id="rId10"/>
    <p:sldLayoutId id="21474853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65" r:id="rId1"/>
    <p:sldLayoutId id="2147485366" r:id="rId2"/>
    <p:sldLayoutId id="2147485367" r:id="rId3"/>
    <p:sldLayoutId id="2147485368" r:id="rId4"/>
    <p:sldLayoutId id="2147485369" r:id="rId5"/>
    <p:sldLayoutId id="2147485370" r:id="rId6"/>
    <p:sldLayoutId id="2147485371" r:id="rId7"/>
    <p:sldLayoutId id="2147485372" r:id="rId8"/>
    <p:sldLayoutId id="2147485373" r:id="rId9"/>
    <p:sldLayoutId id="2147485374" r:id="rId10"/>
    <p:sldLayoutId id="21474853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89" r:id="rId1"/>
    <p:sldLayoutId id="2147485390" r:id="rId2"/>
    <p:sldLayoutId id="2147485391" r:id="rId3"/>
    <p:sldLayoutId id="2147485392" r:id="rId4"/>
    <p:sldLayoutId id="2147485393" r:id="rId5"/>
    <p:sldLayoutId id="2147485394" r:id="rId6"/>
    <p:sldLayoutId id="2147485395" r:id="rId7"/>
    <p:sldLayoutId id="2147485396" r:id="rId8"/>
    <p:sldLayoutId id="2147485397" r:id="rId9"/>
    <p:sldLayoutId id="2147485398" r:id="rId10"/>
    <p:sldLayoutId id="21474853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01" r:id="rId1"/>
    <p:sldLayoutId id="2147485402" r:id="rId2"/>
    <p:sldLayoutId id="2147485403" r:id="rId3"/>
    <p:sldLayoutId id="2147485404" r:id="rId4"/>
    <p:sldLayoutId id="2147485405" r:id="rId5"/>
    <p:sldLayoutId id="2147485406" r:id="rId6"/>
    <p:sldLayoutId id="2147485407" r:id="rId7"/>
    <p:sldLayoutId id="2147485408" r:id="rId8"/>
    <p:sldLayoutId id="2147485409" r:id="rId9"/>
    <p:sldLayoutId id="2147485410" r:id="rId10"/>
    <p:sldLayoutId id="21474854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426" r:id="rId2"/>
    <p:sldLayoutId id="2147485427" r:id="rId3"/>
    <p:sldLayoutId id="2147485428" r:id="rId4"/>
    <p:sldLayoutId id="2147485429" r:id="rId5"/>
    <p:sldLayoutId id="2147485430" r:id="rId6"/>
    <p:sldLayoutId id="2147485431" r:id="rId7"/>
    <p:sldLayoutId id="2147485432" r:id="rId8"/>
    <p:sldLayoutId id="2147485433" r:id="rId9"/>
    <p:sldLayoutId id="2147485434" r:id="rId10"/>
    <p:sldLayoutId id="21474854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38" r:id="rId2"/>
    <p:sldLayoutId id="2147485439" r:id="rId3"/>
    <p:sldLayoutId id="2147485440" r:id="rId4"/>
    <p:sldLayoutId id="2147485441" r:id="rId5"/>
    <p:sldLayoutId id="2147485442" r:id="rId6"/>
    <p:sldLayoutId id="2147485443" r:id="rId7"/>
    <p:sldLayoutId id="2147485444" r:id="rId8"/>
    <p:sldLayoutId id="2147485445" r:id="rId9"/>
    <p:sldLayoutId id="2147485446" r:id="rId10"/>
    <p:sldLayoutId id="21474854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49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61" r:id="rId1"/>
    <p:sldLayoutId id="2147485462" r:id="rId2"/>
    <p:sldLayoutId id="2147485463" r:id="rId3"/>
    <p:sldLayoutId id="2147485464" r:id="rId4"/>
    <p:sldLayoutId id="2147485465" r:id="rId5"/>
    <p:sldLayoutId id="2147485466" r:id="rId6"/>
    <p:sldLayoutId id="2147485467" r:id="rId7"/>
    <p:sldLayoutId id="2147485468" r:id="rId8"/>
    <p:sldLayoutId id="2147485469" r:id="rId9"/>
    <p:sldLayoutId id="2147485470" r:id="rId10"/>
    <p:sldLayoutId id="21474854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73" r:id="rId1"/>
    <p:sldLayoutId id="2147485474" r:id="rId2"/>
    <p:sldLayoutId id="2147485475" r:id="rId3"/>
    <p:sldLayoutId id="2147485476" r:id="rId4"/>
    <p:sldLayoutId id="2147485477" r:id="rId5"/>
    <p:sldLayoutId id="2147485478" r:id="rId6"/>
    <p:sldLayoutId id="2147485479" r:id="rId7"/>
    <p:sldLayoutId id="2147485480" r:id="rId8"/>
    <p:sldLayoutId id="2147485481" r:id="rId9"/>
    <p:sldLayoutId id="2147485482" r:id="rId10"/>
    <p:sldLayoutId id="21474854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85" r:id="rId1"/>
    <p:sldLayoutId id="2147485486" r:id="rId2"/>
    <p:sldLayoutId id="2147485487" r:id="rId3"/>
    <p:sldLayoutId id="2147485488" r:id="rId4"/>
    <p:sldLayoutId id="2147485489" r:id="rId5"/>
    <p:sldLayoutId id="2147485490" r:id="rId6"/>
    <p:sldLayoutId id="2147485491" r:id="rId7"/>
    <p:sldLayoutId id="2147485492" r:id="rId8"/>
    <p:sldLayoutId id="2147485493" r:id="rId9"/>
    <p:sldLayoutId id="2147485494" r:id="rId10"/>
    <p:sldLayoutId id="21474854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98" r:id="rId2"/>
    <p:sldLayoutId id="2147485499" r:id="rId3"/>
    <p:sldLayoutId id="2147485500" r:id="rId4"/>
    <p:sldLayoutId id="2147485501" r:id="rId5"/>
    <p:sldLayoutId id="2147485502" r:id="rId6"/>
    <p:sldLayoutId id="2147485503" r:id="rId7"/>
    <p:sldLayoutId id="2147485504" r:id="rId8"/>
    <p:sldLayoutId id="2147485505" r:id="rId9"/>
    <p:sldLayoutId id="2147485506" r:id="rId10"/>
    <p:sldLayoutId id="21474855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09" r:id="rId1"/>
    <p:sldLayoutId id="2147485510" r:id="rId2"/>
    <p:sldLayoutId id="2147485511" r:id="rId3"/>
    <p:sldLayoutId id="2147485512" r:id="rId4"/>
    <p:sldLayoutId id="2147485513" r:id="rId5"/>
    <p:sldLayoutId id="2147485514" r:id="rId6"/>
    <p:sldLayoutId id="2147485515" r:id="rId7"/>
    <p:sldLayoutId id="2147485516" r:id="rId8"/>
    <p:sldLayoutId id="2147485517" r:id="rId9"/>
    <p:sldLayoutId id="2147485518" r:id="rId10"/>
    <p:sldLayoutId id="21474855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45" r:id="rId1"/>
    <p:sldLayoutId id="2147485546" r:id="rId2"/>
    <p:sldLayoutId id="2147485547" r:id="rId3"/>
    <p:sldLayoutId id="2147485548" r:id="rId4"/>
    <p:sldLayoutId id="2147485549" r:id="rId5"/>
    <p:sldLayoutId id="2147485550" r:id="rId6"/>
    <p:sldLayoutId id="2147485551" r:id="rId7"/>
    <p:sldLayoutId id="2147485552" r:id="rId8"/>
    <p:sldLayoutId id="2147485553" r:id="rId9"/>
    <p:sldLayoutId id="2147485554" r:id="rId10"/>
    <p:sldLayoutId id="21474855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57" r:id="rId1"/>
    <p:sldLayoutId id="2147485558" r:id="rId2"/>
    <p:sldLayoutId id="2147485559" r:id="rId3"/>
    <p:sldLayoutId id="2147485560" r:id="rId4"/>
    <p:sldLayoutId id="2147485561" r:id="rId5"/>
    <p:sldLayoutId id="2147485562" r:id="rId6"/>
    <p:sldLayoutId id="2147485563" r:id="rId7"/>
    <p:sldLayoutId id="2147485564" r:id="rId8"/>
    <p:sldLayoutId id="2147485565" r:id="rId9"/>
    <p:sldLayoutId id="2147485566" r:id="rId10"/>
    <p:sldLayoutId id="21474855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  <p:sldLayoutId id="2147484382" r:id="rId2"/>
    <p:sldLayoutId id="2147484383" r:id="rId3"/>
    <p:sldLayoutId id="2147484384" r:id="rId4"/>
    <p:sldLayoutId id="2147484385" r:id="rId5"/>
    <p:sldLayoutId id="2147484386" r:id="rId6"/>
    <p:sldLayoutId id="2147484387" r:id="rId7"/>
    <p:sldLayoutId id="2147484388" r:id="rId8"/>
    <p:sldLayoutId id="2147484389" r:id="rId9"/>
    <p:sldLayoutId id="2147484390" r:id="rId10"/>
    <p:sldLayoutId id="21474843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3" r:id="rId1"/>
    <p:sldLayoutId id="2147484454" r:id="rId2"/>
    <p:sldLayoutId id="2147484455" r:id="rId3"/>
    <p:sldLayoutId id="2147484456" r:id="rId4"/>
    <p:sldLayoutId id="2147484457" r:id="rId5"/>
    <p:sldLayoutId id="2147484458" r:id="rId6"/>
    <p:sldLayoutId id="2147484459" r:id="rId7"/>
    <p:sldLayoutId id="2147484460" r:id="rId8"/>
    <p:sldLayoutId id="2147484461" r:id="rId9"/>
    <p:sldLayoutId id="2147484462" r:id="rId10"/>
    <p:sldLayoutId id="21474844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  <p:sldLayoutId id="2147484521" r:id="rId9"/>
    <p:sldLayoutId id="2147484522" r:id="rId10"/>
    <p:sldLayoutId id="21474845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1" r:id="rId1"/>
    <p:sldLayoutId id="2147484622" r:id="rId2"/>
    <p:sldLayoutId id="2147484623" r:id="rId3"/>
    <p:sldLayoutId id="2147484624" r:id="rId4"/>
    <p:sldLayoutId id="2147484625" r:id="rId5"/>
    <p:sldLayoutId id="2147484626" r:id="rId6"/>
    <p:sldLayoutId id="2147484627" r:id="rId7"/>
    <p:sldLayoutId id="2147484628" r:id="rId8"/>
    <p:sldLayoutId id="2147484629" r:id="rId9"/>
    <p:sldLayoutId id="2147484630" r:id="rId10"/>
    <p:sldLayoutId id="21474846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33" r:id="rId1"/>
    <p:sldLayoutId id="2147484634" r:id="rId2"/>
    <p:sldLayoutId id="2147484635" r:id="rId3"/>
    <p:sldLayoutId id="2147484636" r:id="rId4"/>
    <p:sldLayoutId id="2147484637" r:id="rId5"/>
    <p:sldLayoutId id="2147484638" r:id="rId6"/>
    <p:sldLayoutId id="2147484639" r:id="rId7"/>
    <p:sldLayoutId id="2147484640" r:id="rId8"/>
    <p:sldLayoutId id="2147484641" r:id="rId9"/>
    <p:sldLayoutId id="2147484642" r:id="rId10"/>
    <p:sldLayoutId id="21474846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45" r:id="rId1"/>
    <p:sldLayoutId id="2147484646" r:id="rId2"/>
    <p:sldLayoutId id="2147484647" r:id="rId3"/>
    <p:sldLayoutId id="2147484648" r:id="rId4"/>
    <p:sldLayoutId id="2147484649" r:id="rId5"/>
    <p:sldLayoutId id="2147484650" r:id="rId6"/>
    <p:sldLayoutId id="2147484651" r:id="rId7"/>
    <p:sldLayoutId id="2147484652" r:id="rId8"/>
    <p:sldLayoutId id="2147484653" r:id="rId9"/>
    <p:sldLayoutId id="2147484654" r:id="rId10"/>
    <p:sldLayoutId id="21474846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57" r:id="rId1"/>
    <p:sldLayoutId id="2147484658" r:id="rId2"/>
    <p:sldLayoutId id="2147484659" r:id="rId3"/>
    <p:sldLayoutId id="2147484660" r:id="rId4"/>
    <p:sldLayoutId id="2147484661" r:id="rId5"/>
    <p:sldLayoutId id="2147484662" r:id="rId6"/>
    <p:sldLayoutId id="2147484663" r:id="rId7"/>
    <p:sldLayoutId id="2147484664" r:id="rId8"/>
    <p:sldLayoutId id="2147484665" r:id="rId9"/>
    <p:sldLayoutId id="2147484666" r:id="rId10"/>
    <p:sldLayoutId id="214748466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6" r:id="rId6"/>
    <p:sldLayoutId id="2147484687" r:id="rId7"/>
    <p:sldLayoutId id="2147484688" r:id="rId8"/>
    <p:sldLayoutId id="2147484689" r:id="rId9"/>
    <p:sldLayoutId id="2147484690" r:id="rId10"/>
    <p:sldLayoutId id="214748469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17" r:id="rId1"/>
    <p:sldLayoutId id="2147484718" r:id="rId2"/>
    <p:sldLayoutId id="2147484719" r:id="rId3"/>
    <p:sldLayoutId id="2147484720" r:id="rId4"/>
    <p:sldLayoutId id="2147484721" r:id="rId5"/>
    <p:sldLayoutId id="2147484722" r:id="rId6"/>
    <p:sldLayoutId id="2147484723" r:id="rId7"/>
    <p:sldLayoutId id="2147484724" r:id="rId8"/>
    <p:sldLayoutId id="2147484725" r:id="rId9"/>
    <p:sldLayoutId id="2147484726" r:id="rId10"/>
    <p:sldLayoutId id="214748472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89" r:id="rId1"/>
    <p:sldLayoutId id="2147484790" r:id="rId2"/>
    <p:sldLayoutId id="2147484791" r:id="rId3"/>
    <p:sldLayoutId id="2147484792" r:id="rId4"/>
    <p:sldLayoutId id="214748479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14" r:id="rId2"/>
    <p:sldLayoutId id="2147484815" r:id="rId3"/>
    <p:sldLayoutId id="2147484816" r:id="rId4"/>
    <p:sldLayoutId id="2147484817" r:id="rId5"/>
    <p:sldLayoutId id="2147484818" r:id="rId6"/>
    <p:sldLayoutId id="2147484819" r:id="rId7"/>
    <p:sldLayoutId id="2147484820" r:id="rId8"/>
    <p:sldLayoutId id="2147484821" r:id="rId9"/>
    <p:sldLayoutId id="2147484822" r:id="rId10"/>
    <p:sldLayoutId id="214748482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5" name="文本占位符 1034" descr="Rectangle: Click to edit Master text styles&#13;&#10;Second level&#13;&#10;Third level&#13;&#10;Fourth level&#13;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5" r:id="rId1"/>
    <p:sldLayoutId id="2147484826" r:id="rId2"/>
    <p:sldLayoutId id="2147484827" r:id="rId3"/>
    <p:sldLayoutId id="2147484828" r:id="rId4"/>
    <p:sldLayoutId id="2147484829" r:id="rId5"/>
    <p:sldLayoutId id="2147484830" r:id="rId6"/>
    <p:sldLayoutId id="2147484831" r:id="rId7"/>
    <p:sldLayoutId id="2147484832" r:id="rId8"/>
    <p:sldLayoutId id="2147484833" r:id="rId9"/>
    <p:sldLayoutId id="2147484834" r:id="rId10"/>
    <p:sldLayoutId id="214748483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.xml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85.xml"/><Relationship Id="rId5" Type="http://schemas.openxmlformats.org/officeDocument/2006/relationships/tags" Target="../tags/tag119.xml"/><Relationship Id="rId4" Type="http://schemas.openxmlformats.org/officeDocument/2006/relationships/image" Target="../media/image25.png"/><Relationship Id="rId3" Type="http://schemas.openxmlformats.org/officeDocument/2006/relationships/tags" Target="../tags/tag118.xml"/><Relationship Id="rId2" Type="http://schemas.openxmlformats.org/officeDocument/2006/relationships/image" Target="../media/image24.png"/><Relationship Id="rId1" Type="http://schemas.openxmlformats.org/officeDocument/2006/relationships/tags" Target="../tags/tag1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6.xml"/><Relationship Id="rId1" Type="http://schemas.openxmlformats.org/officeDocument/2006/relationships/tags" Target="../tags/tag12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07.xml"/><Relationship Id="rId1" Type="http://schemas.openxmlformats.org/officeDocument/2006/relationships/tags" Target="../tags/tag1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8.xml"/><Relationship Id="rId2" Type="http://schemas.openxmlformats.org/officeDocument/2006/relationships/image" Target="../media/image26.png"/><Relationship Id="rId1" Type="http://schemas.openxmlformats.org/officeDocument/2006/relationships/tags" Target="../tags/tag1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9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40.xml"/><Relationship Id="rId1" Type="http://schemas.openxmlformats.org/officeDocument/2006/relationships/tags" Target="../tags/tag12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51.xml"/><Relationship Id="rId1" Type="http://schemas.openxmlformats.org/officeDocument/2006/relationships/tags" Target="../tags/tag12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62.xml"/><Relationship Id="rId1" Type="http://schemas.openxmlformats.org/officeDocument/2006/relationships/tags" Target="../tags/tag127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73.xml"/><Relationship Id="rId3" Type="http://schemas.openxmlformats.org/officeDocument/2006/relationships/image" Target="../media/image27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4.xml"/><Relationship Id="rId1" Type="http://schemas.openxmlformats.org/officeDocument/2006/relationships/tags" Target="../tags/tag1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7.xml"/><Relationship Id="rId1" Type="http://schemas.openxmlformats.org/officeDocument/2006/relationships/tags" Target="../tags/tag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95.xml"/><Relationship Id="rId1" Type="http://schemas.openxmlformats.org/officeDocument/2006/relationships/tags" Target="../tags/tag13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06.xml"/><Relationship Id="rId1" Type="http://schemas.openxmlformats.org/officeDocument/2006/relationships/tags" Target="../tags/tag13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7.xml"/><Relationship Id="rId1" Type="http://schemas.openxmlformats.org/officeDocument/2006/relationships/tags" Target="../tags/tag13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28.xml"/><Relationship Id="rId1" Type="http://schemas.openxmlformats.org/officeDocument/2006/relationships/tags" Target="../tags/tag13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39.xml"/><Relationship Id="rId1" Type="http://schemas.openxmlformats.org/officeDocument/2006/relationships/tags" Target="../tags/tag13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50.xml"/><Relationship Id="rId1" Type="http://schemas.openxmlformats.org/officeDocument/2006/relationships/tags" Target="../tags/tag13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61.xml"/><Relationship Id="rId1" Type="http://schemas.openxmlformats.org/officeDocument/2006/relationships/tags" Target="../tags/tag13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72.xml"/><Relationship Id="rId1" Type="http://schemas.openxmlformats.org/officeDocument/2006/relationships/tags" Target="../tags/tag13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3.xml"/><Relationship Id="rId1" Type="http://schemas.openxmlformats.org/officeDocument/2006/relationships/tags" Target="../tags/tag13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94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05.xml"/><Relationship Id="rId1" Type="http://schemas.openxmlformats.org/officeDocument/2006/relationships/tags" Target="../tags/tag14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16.xml"/><Relationship Id="rId1" Type="http://schemas.openxmlformats.org/officeDocument/2006/relationships/tags" Target="../tags/tag14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7.xml"/><Relationship Id="rId1" Type="http://schemas.openxmlformats.org/officeDocument/2006/relationships/tags" Target="../tags/tag14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38.xml"/><Relationship Id="rId1" Type="http://schemas.openxmlformats.org/officeDocument/2006/relationships/tags" Target="../tags/tag144.xml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49.xml"/><Relationship Id="rId3" Type="http://schemas.openxmlformats.org/officeDocument/2006/relationships/tags" Target="../tags/tag146.xml"/><Relationship Id="rId2" Type="http://schemas.openxmlformats.org/officeDocument/2006/relationships/image" Target="../media/image28.png"/><Relationship Id="rId1" Type="http://schemas.openxmlformats.org/officeDocument/2006/relationships/tags" Target="../tags/tag14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0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71.xml"/><Relationship Id="rId1" Type="http://schemas.openxmlformats.org/officeDocument/2006/relationships/tags" Target="../tags/tag149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82.xml"/><Relationship Id="rId3" Type="http://schemas.openxmlformats.org/officeDocument/2006/relationships/tags" Target="../tags/tag151.xml"/><Relationship Id="rId2" Type="http://schemas.openxmlformats.org/officeDocument/2006/relationships/image" Target="../media/image29.png"/><Relationship Id="rId1" Type="http://schemas.openxmlformats.org/officeDocument/2006/relationships/tags" Target="../tags/tag15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93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04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tags" Target="../tags/tag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15.xml"/><Relationship Id="rId1" Type="http://schemas.openxmlformats.org/officeDocument/2006/relationships/tags" Target="../tags/tag155.xml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26.xml"/><Relationship Id="rId3" Type="http://schemas.openxmlformats.org/officeDocument/2006/relationships/image" Target="../media/image30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37.xml"/><Relationship Id="rId1" Type="http://schemas.openxmlformats.org/officeDocument/2006/relationships/tags" Target="../tags/tag15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48.xml"/><Relationship Id="rId1" Type="http://schemas.openxmlformats.org/officeDocument/2006/relationships/tags" Target="../tags/tag15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9.xml"/><Relationship Id="rId1" Type="http://schemas.openxmlformats.org/officeDocument/2006/relationships/tags" Target="../tags/tag160.xml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81.xml"/><Relationship Id="rId3" Type="http://schemas.openxmlformats.org/officeDocument/2006/relationships/tags" Target="../tags/tag162.xml"/><Relationship Id="rId2" Type="http://schemas.openxmlformats.org/officeDocument/2006/relationships/image" Target="../media/image31.png"/><Relationship Id="rId1" Type="http://schemas.openxmlformats.org/officeDocument/2006/relationships/tags" Target="../tags/tag16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0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92.xml"/><Relationship Id="rId1" Type="http://schemas.openxmlformats.org/officeDocument/2006/relationships/tags" Target="../tags/tag16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3.xml"/><Relationship Id="rId1" Type="http://schemas.openxmlformats.org/officeDocument/2006/relationships/tags" Target="../tags/tag16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4.xml"/><Relationship Id="rId1" Type="http://schemas.openxmlformats.org/officeDocument/2006/relationships/tags" Target="../tags/tag1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9.xml"/><Relationship Id="rId1" Type="http://schemas.openxmlformats.org/officeDocument/2006/relationships/tags" Target="../tags/tag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25.xml"/><Relationship Id="rId1" Type="http://schemas.openxmlformats.org/officeDocument/2006/relationships/tags" Target="../tags/tag16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36.xml"/><Relationship Id="rId1" Type="http://schemas.openxmlformats.org/officeDocument/2006/relationships/tags" Target="../tags/tag169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47.xml"/><Relationship Id="rId3" Type="http://schemas.openxmlformats.org/officeDocument/2006/relationships/image" Target="../media/image32.png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58.xml"/><Relationship Id="rId1" Type="http://schemas.openxmlformats.org/officeDocument/2006/relationships/tags" Target="../tags/tag17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69.xml"/><Relationship Id="rId1" Type="http://schemas.openxmlformats.org/officeDocument/2006/relationships/tags" Target="../tags/tag17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80.xml"/><Relationship Id="rId1" Type="http://schemas.openxmlformats.org/officeDocument/2006/relationships/tags" Target="../tags/tag17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91.xml"/><Relationship Id="rId1" Type="http://schemas.openxmlformats.org/officeDocument/2006/relationships/tags" Target="../tags/tag17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02.xml"/><Relationship Id="rId1" Type="http://schemas.openxmlformats.org/officeDocument/2006/relationships/tags" Target="../tags/tag17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13.xml"/><Relationship Id="rId1" Type="http://schemas.openxmlformats.org/officeDocument/2006/relationships/tags" Target="../tags/tag17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24.xml"/><Relationship Id="rId1" Type="http://schemas.openxmlformats.org/officeDocument/2006/relationships/tags" Target="../tags/tag1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tags" Target="../tags/tag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35.xml"/><Relationship Id="rId1" Type="http://schemas.openxmlformats.org/officeDocument/2006/relationships/tags" Target="../tags/tag17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46.xml"/><Relationship Id="rId1" Type="http://schemas.openxmlformats.org/officeDocument/2006/relationships/tags" Target="../tags/tag18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57.xml"/><Relationship Id="rId1" Type="http://schemas.openxmlformats.org/officeDocument/2006/relationships/tags" Target="../tags/tag18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68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79.xml"/><Relationship Id="rId1" Type="http://schemas.openxmlformats.org/officeDocument/2006/relationships/tags" Target="../tags/tag18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90.xml"/><Relationship Id="rId1" Type="http://schemas.openxmlformats.org/officeDocument/2006/relationships/tags" Target="../tags/tag1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01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12.xml"/><Relationship Id="rId3" Type="http://schemas.openxmlformats.org/officeDocument/2006/relationships/image" Target="../media/image33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23.xml"/><Relationship Id="rId1" Type="http://schemas.openxmlformats.org/officeDocument/2006/relationships/tags" Target="../tags/tag190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34.xml"/><Relationship Id="rId1" Type="http://schemas.openxmlformats.org/officeDocument/2006/relationships/tags" Target="../tags/tag1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1.xml"/><Relationship Id="rId1" Type="http://schemas.openxmlformats.org/officeDocument/2006/relationships/tags" Target="../tags/tag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45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5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51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3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4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5.xml"/><Relationship Id="rId2" Type="http://schemas.openxmlformats.org/officeDocument/2006/relationships/image" Target="../media/image5.pn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6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7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8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9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0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2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4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3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5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6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7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8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9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0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1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2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3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6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7.xml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4.xml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5.xml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8.xml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9.xml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0.xml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1.xml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2.xml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3.xml"/><Relationship Id="rId3" Type="http://schemas.openxmlformats.org/officeDocument/2006/relationships/image" Target="../media/image6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24.xml"/><Relationship Id="rId3" Type="http://schemas.openxmlformats.org/officeDocument/2006/relationships/image" Target="../media/image7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5.xml"/><Relationship Id="rId3" Type="http://schemas.openxmlformats.org/officeDocument/2006/relationships/image" Target="../media/image8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46.xml"/><Relationship Id="rId3" Type="http://schemas.openxmlformats.org/officeDocument/2006/relationships/image" Target="../media/image9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57.xml"/><Relationship Id="rId3" Type="http://schemas.openxmlformats.org/officeDocument/2006/relationships/image" Target="../media/image10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8.xml"/><Relationship Id="rId1" Type="http://schemas.openxmlformats.org/officeDocument/2006/relationships/tags" Target="../tags/tag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0.xml"/><Relationship Id="rId1" Type="http://schemas.openxmlformats.org/officeDocument/2006/relationships/tags" Target="../tags/tag58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01.xml"/><Relationship Id="rId3" Type="http://schemas.openxmlformats.org/officeDocument/2006/relationships/image" Target="../media/image11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12.xml"/><Relationship Id="rId3" Type="http://schemas.openxmlformats.org/officeDocument/2006/relationships/image" Target="../media/image12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23.xml"/><Relationship Id="rId3" Type="http://schemas.openxmlformats.org/officeDocument/2006/relationships/image" Target="../media/image13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34.xml"/><Relationship Id="rId3" Type="http://schemas.openxmlformats.org/officeDocument/2006/relationships/image" Target="../media/image14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45.xml"/><Relationship Id="rId3" Type="http://schemas.openxmlformats.org/officeDocument/2006/relationships/image" Target="../media/image15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56.xml"/><Relationship Id="rId3" Type="http://schemas.openxmlformats.org/officeDocument/2006/relationships/image" Target="../media/image16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67.xml"/><Relationship Id="rId3" Type="http://schemas.openxmlformats.org/officeDocument/2006/relationships/image" Target="../media/image17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78.xml"/><Relationship Id="rId5" Type="http://schemas.openxmlformats.org/officeDocument/2006/relationships/image" Target="../media/image19.png"/><Relationship Id="rId4" Type="http://schemas.openxmlformats.org/officeDocument/2006/relationships/tags" Target="../tags/tag75.xml"/><Relationship Id="rId3" Type="http://schemas.openxmlformats.org/officeDocument/2006/relationships/image" Target="../media/image18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9.xml"/><Relationship Id="rId1" Type="http://schemas.openxmlformats.org/officeDocument/2006/relationships/tags" Target="../tags/tag76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00.xml"/><Relationship Id="rId3" Type="http://schemas.openxmlformats.org/officeDocument/2006/relationships/image" Target="../media/image20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1.xml"/><Relationship Id="rId1" Type="http://schemas.openxmlformats.org/officeDocument/2006/relationships/tags" Target="../tags/tag7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2.xml"/><Relationship Id="rId1" Type="http://schemas.openxmlformats.org/officeDocument/2006/relationships/tags" Target="../tags/tag80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33.xml"/><Relationship Id="rId3" Type="http://schemas.openxmlformats.org/officeDocument/2006/relationships/image" Target="../media/image21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5.xml"/><Relationship Id="rId1" Type="http://schemas.openxmlformats.org/officeDocument/2006/relationships/tags" Target="../tags/tag84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66.xml"/><Relationship Id="rId3" Type="http://schemas.openxmlformats.org/officeDocument/2006/relationships/image" Target="../media/image22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7.xml"/><Relationship Id="rId1" Type="http://schemas.openxmlformats.org/officeDocument/2006/relationships/tags" Target="../tags/tag8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8.xml"/><Relationship Id="rId1" Type="http://schemas.openxmlformats.org/officeDocument/2006/relationships/tags" Target="../tags/tag8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9.xml"/><Relationship Id="rId1" Type="http://schemas.openxmlformats.org/officeDocument/2006/relationships/tags" Target="../tags/tag8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0.xml"/><Relationship Id="rId1" Type="http://schemas.openxmlformats.org/officeDocument/2006/relationships/tags" Target="../tags/tag9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1.xml"/><Relationship Id="rId1" Type="http://schemas.openxmlformats.org/officeDocument/2006/relationships/tags" Target="../tags/tag91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32.xml"/><Relationship Id="rId4" Type="http://schemas.openxmlformats.org/officeDocument/2006/relationships/tags" Target="../tags/tag94.xml"/><Relationship Id="rId3" Type="http://schemas.openxmlformats.org/officeDocument/2006/relationships/image" Target="../media/image23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3.xml"/><Relationship Id="rId1" Type="http://schemas.openxmlformats.org/officeDocument/2006/relationships/tags" Target="../tags/tag9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4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65.xml"/><Relationship Id="rId1" Type="http://schemas.openxmlformats.org/officeDocument/2006/relationships/tags" Target="../tags/tag9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6.xml"/><Relationship Id="rId1" Type="http://schemas.openxmlformats.org/officeDocument/2006/relationships/tags" Target="../tags/tag9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7.xml"/><Relationship Id="rId1" Type="http://schemas.openxmlformats.org/officeDocument/2006/relationships/tags" Target="../tags/tag9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8.xml"/><Relationship Id="rId1" Type="http://schemas.openxmlformats.org/officeDocument/2006/relationships/tags" Target="../tags/tag10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0.xml"/><Relationship Id="rId1" Type="http://schemas.openxmlformats.org/officeDocument/2006/relationships/tags" Target="../tags/tag10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9.xml"/><Relationship Id="rId1" Type="http://schemas.openxmlformats.org/officeDocument/2006/relationships/tags" Target="../tags/tag10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31.xml"/><Relationship Id="rId1" Type="http://schemas.openxmlformats.org/officeDocument/2006/relationships/tags" Target="../tags/tag10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53.xml"/><Relationship Id="rId1" Type="http://schemas.openxmlformats.org/officeDocument/2006/relationships/tags" Target="../tags/tag10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2.xml"/><Relationship Id="rId1" Type="http://schemas.openxmlformats.org/officeDocument/2006/relationships/tags" Target="../tags/tag10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4.xml"/><Relationship Id="rId1" Type="http://schemas.openxmlformats.org/officeDocument/2006/relationships/tags" Target="../tags/tag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75.xml"/><Relationship Id="rId1" Type="http://schemas.openxmlformats.org/officeDocument/2006/relationships/tags" Target="../tags/tag10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6.xml"/><Relationship Id="rId1" Type="http://schemas.openxmlformats.org/officeDocument/2006/relationships/tags" Target="../tags/tag10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97.xml"/><Relationship Id="rId1" Type="http://schemas.openxmlformats.org/officeDocument/2006/relationships/tags" Target="../tags/tag10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9.xml"/><Relationship Id="rId1" Type="http://schemas.openxmlformats.org/officeDocument/2006/relationships/tags" Target="../tags/tag1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08.xml"/><Relationship Id="rId1" Type="http://schemas.openxmlformats.org/officeDocument/2006/relationships/tags" Target="../tags/tag1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0.xml"/><Relationship Id="rId1" Type="http://schemas.openxmlformats.org/officeDocument/2006/relationships/tags" Target="../tags/tag1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1.xml"/><Relationship Id="rId1" Type="http://schemas.openxmlformats.org/officeDocument/2006/relationships/tags" Target="../tags/tag1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52.xml"/><Relationship Id="rId1" Type="http://schemas.openxmlformats.org/officeDocument/2006/relationships/tags" Target="../tags/tag1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63.xml"/><Relationship Id="rId1" Type="http://schemas.openxmlformats.org/officeDocument/2006/relationships/tags" Target="../tags/tag1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4.xml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4097"/>
          <p:cNvSpPr>
            <a:spLocks noGrp="1"/>
          </p:cNvSpPr>
          <p:nvPr>
            <p:ph type="ctrTitle" idx="4294967295"/>
          </p:nvPr>
        </p:nvSpPr>
        <p:spPr>
          <a:xfrm>
            <a:off x="1143000" y="1752600"/>
            <a:ext cx="7487285" cy="1066800"/>
          </a:xfrm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indent="0" defTabSz="914400"/>
            <a:r>
              <a:rPr lang="zh-CN" altLang="en-US" sz="3600">
                <a:latin typeface="Tahoma" panose="020B0604030504040204" pitchFamily="2" charset="0"/>
                <a:ea typeface="黑体" panose="02010609060101010101" pitchFamily="2" charset="-122"/>
                <a:sym typeface="+mn-ea"/>
              </a:rPr>
              <a:t>第三章 程序的转换及机器级表示</a:t>
            </a:r>
            <a:endParaRPr lang="zh-CN" altLang="en-US" sz="3600">
              <a:latin typeface="Tahoma" panose="020B060403050404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(2)无符号扩展传送指令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628775"/>
            <a:ext cx="7421245" cy="4542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说明：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可以指明操作数类型，具体指令可以是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movzbw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movzbl、movzwl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OPS 不能为立即数；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OPD 必须是寄存器;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源操作数的位数必小于目的操作数的位数。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1.两种结构形式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43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640" y="1485900"/>
            <a:ext cx="3893820" cy="3866515"/>
          </a:xfrm>
          <a:prstGeom prst="rect">
            <a:avLst/>
          </a:prstGeom>
        </p:spPr>
      </p:pic>
      <p:pic>
        <p:nvPicPr>
          <p:cNvPr id="44" name="图片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2485" y="1518285"/>
            <a:ext cx="3883025" cy="3836035"/>
          </a:xfrm>
          <a:prstGeom prst="rect">
            <a:avLst/>
          </a:prstGeom>
        </p:spPr>
      </p:pic>
      <p:sp>
        <p:nvSpPr>
          <p:cNvPr id="4" name="文本框 8194"/>
          <p:cNvSpPr txBox="1"/>
          <p:nvPr>
            <p:custDataLst>
              <p:tags r:id="rId5"/>
            </p:custDataLst>
          </p:nvPr>
        </p:nvSpPr>
        <p:spPr>
          <a:xfrm>
            <a:off x="467995" y="5373370"/>
            <a:ext cx="7987030" cy="10756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结构特点：运行方向是向前的，条件确定，只能执行分支中的一个。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2.程序设计方法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772920"/>
            <a:ext cx="8049260" cy="2039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程序分支一般用条件转移指令产生，不同条件是通过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E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FLAGS的标志状态反映出来。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注：转移指令不影标志状态。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2.程序设计方法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1460" y="1557020"/>
            <a:ext cx="8225790" cy="2870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比较数组BUF中的三个16位补码，若三个数都不相等则显示0，有两个相等则显示1，都相等则显示2。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分析：假定三个数为a、b、c，D为比较结果。我们可以画出流程图：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2.程序设计方法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45" name="图片 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2910" y="1557020"/>
            <a:ext cx="4432300" cy="467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8194"/>
          <p:cNvSpPr txBox="1"/>
          <p:nvPr>
            <p:custDataLst>
              <p:tags r:id="rId1"/>
            </p:custDataLst>
          </p:nvPr>
        </p:nvSpPr>
        <p:spPr>
          <a:xfrm>
            <a:off x="4140835" y="1367790"/>
            <a:ext cx="4457700" cy="5773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cmp buf + 4,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jnz l3  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l2: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inc %dl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l3: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add $0x30, %dl		; DL变为ASCII码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%dl, r1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$4, %eax	; 输出结果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$1, %ebx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$r1, %ecx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$2, %edx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int $0x80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$1, %eax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$0, %ebx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int $0x80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2.程序设计方法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2"/>
            </p:custDataLst>
          </p:nvPr>
        </p:nvSpPr>
        <p:spPr>
          <a:xfrm>
            <a:off x="-252095" y="1412875"/>
            <a:ext cx="4457700" cy="53962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3_number.s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.data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buf:    .word 12, 12, 12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r1:     .byte 0, '\n'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.text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.global     _start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_start: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$0, %dl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buf,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cmp buf + 2,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jnz l1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inc %dl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l1: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mov buf + 2, %bx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cmp buf + 4, %bx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jz  l2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分支程序设计应注意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557020"/>
            <a:ext cx="7898765" cy="3922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选择合适的转移指令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如：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cmp	$1, %ax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jl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JL为有符号转移指令，（AX）＜1则转移。若JL换为JB，则为无符号转移指令，该转移的反而不转移。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分支程序设计应注意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84630"/>
            <a:ext cx="8140065" cy="5288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662940" indent="-28575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为每个分支安排出口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如：实现（AL）≥0，′+′→DL； 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        （AL）＜0，′-′→DL；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cmp	$0, %al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jge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mov	‘-‘, %dl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jmp	exit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mov	‘+’, %dl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exit: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分支程序设计应注意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215" y="1557020"/>
            <a:ext cx="8140065" cy="1972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66294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按流程图编程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分支先后次序应尽量与问题提出的先后次序一致。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66294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假定各种输入，调试分支程序。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六、循环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12875"/>
            <a:ext cx="8140065" cy="1319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1.循环程序的结构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循环程序有两种结构形式：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6" name="图片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7450" y="2637155"/>
            <a:ext cx="6619875" cy="353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1.循环程序的结构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2095" y="1341120"/>
            <a:ext cx="8140065" cy="5148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上述两种结构的循环程序，由三个部分组成：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设置循环的初始状态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置循环次数计数值以及循环体正常运行的初始状态值。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循环体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由循环的工作部分和修改部分组成。其中，工作部分完成程序功能；修改部分保证循环时，参加执行运行的信息发生规律性变化。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循环控制部分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保证循环程序按规定的次数或特定条件正常循环。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(3)示例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628775"/>
            <a:ext cx="7421245" cy="4542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	$0xe3,  %bl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movsx	%bl, %ebx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(EBX) = ?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			</a:t>
            </a:r>
            <a:r>
              <a:rPr kumimoji="1" lang="en-US" altLang="zh-CN" sz="2400">
                <a:latin typeface="+mn-ea"/>
                <a:ea typeface="+mn-ea"/>
                <a:sym typeface="+mn-ea"/>
              </a:rPr>
              <a:t>0</a:t>
            </a:r>
            <a:r>
              <a:rPr kumimoji="1" lang="en-US" altLang="zh-CN" sz="2400">
                <a:latin typeface="+mn-ea"/>
                <a:ea typeface="+mn-ea"/>
                <a:sym typeface="+mn-ea"/>
              </a:rPr>
              <a:t>xFFFFFFE3</a:t>
            </a:r>
            <a:endParaRPr sz="2400" dirty="0">
              <a:latin typeface="+mn-ea"/>
              <a:ea typeface="+mn-ea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若将最后一条指令换成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movzx  %bl,  %ebx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(EBX) = ?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			0x</a:t>
            </a:r>
            <a:r>
              <a:rPr kumimoji="1" lang="en-US" altLang="zh-CN" sz="2400">
                <a:latin typeface="+mn-ea"/>
                <a:ea typeface="+mn-ea"/>
                <a:sym typeface="+mn-ea"/>
              </a:rPr>
              <a:t>000000E3</a:t>
            </a:r>
            <a:endParaRPr kumimoji="1" lang="en-US" altLang="zh-CN" sz="24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2.循环控制方法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7845" y="1564640"/>
            <a:ext cx="7853680" cy="4924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(1)计数控制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特点：用于循环次数已知的情况。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正计数法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特点：计数值开始为0，每次循环加1，直到加到n为止。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正计数法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7845" y="1412875"/>
            <a:ext cx="7853680" cy="4924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mov	$0, %ecx		; 初始化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				; 循环体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inc	%ecx		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; 控制部分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cmp	n,  %ecx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jne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倒计数法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7845" y="1412875"/>
            <a:ext cx="7853680" cy="4924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mov	n, %ecx		; 初始化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				; 循环体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dec	%ecx			; 控制部分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jnz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注：其中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dec  %ecx; 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jnz</a:t>
            </a: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label_1可以用指令loop  label1代替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倒计数法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7845" y="1412875"/>
            <a:ext cx="7853680" cy="4924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mov	-n, %ecx		; 初始化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				; 循环体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inc	%ecx			; 控制部分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jnz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  <a:buNone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(2)条件控制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628775"/>
            <a:ext cx="7853680" cy="28016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特点：循环次数事先不知道。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求AX中1的个数。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一般方法，逐位比较。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(2)条件控制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484630"/>
            <a:ext cx="7853680" cy="487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一般方法，逐位比较。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# 1_count.s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…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$0, %bl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; BL中存放1的个数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$16, %cl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sal	$1, %ax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; 算数左移，b15 -&gt; CF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jnc	label_2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inc	%bl		; 若CF = 1, BL + 1 -&gt; BL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label_2: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dec	%cl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jnz	label_1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上述方法必须循环16次。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(2)条件控制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628775"/>
            <a:ext cx="7853680" cy="487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第二种方法不用循环16次就可以求得1的个数。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…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$0, %cl		; CL中存放1的个数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and	%ax, %ax	; 产生条件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jz	exit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sal	$1, %ax		; 算术左移，b15 -&gt; CF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jnc	label_1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inc	%cl		; 若CF = 1, CL + 1 -&gt; CL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jmp	label_1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exit: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(3)循环转移指令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628775"/>
            <a:ext cx="7853680" cy="487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LOOP 标号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功能：(CX / ECX) −1 → CX / ECX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若（CX / ECX)不为0，则转标号处执行。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基本等价于：	DEC CX / ECX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		JNZ 标号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注意：LOOP指令对标志位无影响!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LOOPE / LOOPZ 标号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628775"/>
            <a:ext cx="7853680" cy="487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功能：(CX / ECX) −1 → CX / ECX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若（CX / ECX)不为0，且ZF=1，则转标号处执行。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注意：等于或为0循环转移指令，本指令对标志位无影响。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LOOPE / LOOPZ 标号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628775"/>
            <a:ext cx="7853680" cy="487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mov  $10, %cx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mov  $buf – 1, %bx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label_1: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inc	%bx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cmpb	$0, (%bx)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2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loope	label_1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(3)示例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628775"/>
            <a:ext cx="7421245" cy="3062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byte0:	.byte 0xa8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byte0, %bl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movsx  %bl, %ecx	</a:t>
            </a:r>
            <a:r>
              <a:rPr lang="en-US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# ERROR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movsx  byte0, %bl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# ERROR</a:t>
            </a:r>
            <a:endParaRPr lang="en-US" sz="24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c) LOOPNE/LOOPNZ 标号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628775"/>
            <a:ext cx="7853680" cy="1539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功能：(CX / ECX) −1 → CX / ECX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若CX / ECX)≠0，且ZF=0，则转标号处执行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d) JCXZ 标号 / JECXZ 标号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56895" y="1628775"/>
            <a:ext cx="7764145" cy="1993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功能：若（CX / ECX)为0，则转标号处执行。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先判断，后执行循环体时，可用此语句，标号为循环结束处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3.循环程序设计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56895" y="1484630"/>
            <a:ext cx="7764145" cy="4710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(1)单重循环程序设计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特点：循环体内不再包含循环结构。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设计：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构思好算法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用C或者伪代码表达算法思想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理清算法和变量空间分配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分配好寄存器的用途，建立与变量的对应关系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按循环语句的执行过程，写出汇编语言程序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循环次数已知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56895" y="1484630"/>
            <a:ext cx="7764145" cy="4710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对于循环次数已知的情况，通常采用计数控制方法实现循环。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例：将BUF中定义的16位二进制数用十六进制数的形式显示在屏幕上。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分析：16位二进制数，每4位一组在屏幕上显示。用循环结构可以完成，每一个循环显示一个十六进制数，因此，循环次数已知，为4。循环中包含十六进制数与ASCII码字符的转换。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" name="图片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4120" y="1844675"/>
            <a:ext cx="5274310" cy="4975860"/>
          </a:xfrm>
          <a:prstGeom prst="rect">
            <a:avLst/>
          </a:prstGeom>
        </p:spPr>
      </p:pic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循环次数已知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3"/>
            </p:custDataLst>
          </p:nvPr>
        </p:nvSpPr>
        <p:spPr>
          <a:xfrm>
            <a:off x="556895" y="1484630"/>
            <a:ext cx="7764145" cy="835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例：流程图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循环次数已知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215" y="1340485"/>
            <a:ext cx="4232910" cy="52463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AL, 用作ASCII字符转化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BX, 用作循环移位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CH, 用作循环计数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EDI, 用作输出串变址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.data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buf1:   .word 0x1234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buf2:   .byte 0, 0, 0, 0, '\n'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.text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.global     _start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_start: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buf1, %bx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$4, %ch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$0, %edi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loop1: 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rol $4, %bx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%bl, %al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and $0xf, %al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文本框 8194"/>
          <p:cNvSpPr txBox="1"/>
          <p:nvPr>
            <p:custDataLst>
              <p:tags r:id="rId2"/>
            </p:custDataLst>
          </p:nvPr>
        </p:nvSpPr>
        <p:spPr>
          <a:xfrm>
            <a:off x="4788535" y="1268730"/>
            <a:ext cx="4232910" cy="5354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457200" lvl="1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add $0x30, %al</a:t>
            </a: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marL="457200" lvl="1"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cmp $0x3a, %al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jl out1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add $7, %al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out1: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%al, buf2(%edi)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inc %edi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dec %ch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jnz loop1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$4, %eax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$1, %ebx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$buf2, %ecx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$5, %edx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int $0x80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$1, %eax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$0, %ebx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int $0x80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最大循环次数未知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815340" y="1484630"/>
            <a:ext cx="7505700" cy="47104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特点：用条件来控制循环。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例：将字变量Y中1的个数存入COUNT单元中。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分析：用移位的方法，将每位数移到最高位，如果Y=0就结束；如果为负数，则表示最高位为1。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9975" y="1772920"/>
            <a:ext cx="5579110" cy="4510405"/>
          </a:xfrm>
          <a:prstGeom prst="rect">
            <a:avLst/>
          </a:prstGeom>
        </p:spPr>
      </p:pic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最大循环次数未知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3"/>
            </p:custDataLst>
          </p:nvPr>
        </p:nvSpPr>
        <p:spPr>
          <a:xfrm>
            <a:off x="464820" y="1412875"/>
            <a:ext cx="7505700" cy="6299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流程图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最大循环次数未知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557020"/>
            <a:ext cx="4232910" cy="4942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CX, 1的个数计数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# AX, 用作循环移位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.data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y:      .word 0x55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count:  .word 0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.section    .text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.global     _start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_start: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$0, %cx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mov y,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loop2: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test $0xffff,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jz exit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jns loop1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 inc %cx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</a:rPr>
              <a:t>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文本框 8194"/>
          <p:cNvSpPr txBox="1"/>
          <p:nvPr>
            <p:custDataLst>
              <p:tags r:id="rId2"/>
            </p:custDataLst>
          </p:nvPr>
        </p:nvSpPr>
        <p:spPr>
          <a:xfrm>
            <a:off x="4679315" y="1557020"/>
            <a:ext cx="3629660" cy="5354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loop1: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shl $1, %ax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jmp loop2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exit: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mov %cx, count          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mov $1, %eax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mov $0, %ebx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10000"/>
              </a:lnSpc>
              <a:buClrTx/>
              <a:buSzTx/>
            </a:pPr>
            <a:r>
              <a:rPr lang="zh-CN" sz="1800" dirty="0">
                <a:latin typeface="楷体_GB2312" pitchFamily="1" charset="-122"/>
                <a:ea typeface="楷体_GB2312" pitchFamily="1" charset="-122"/>
                <a:sym typeface="+mn-ea"/>
              </a:rPr>
              <a:t>    int $0x80 </a:t>
            </a:r>
            <a:endParaRPr lang="zh-CN" sz="18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七、子程序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557020"/>
            <a:ext cx="7267575" cy="4472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1.堆栈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(1)基本概念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定义：主存中的一片数据存贮区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b) 用途：程序中经常用到子程序或处理中断，此时，主程序需要把子程序或中断程序将用到的寄存器内容保护起来，以便子程序或中断返回后，主程序能够从调用点或中断点处继续执行。   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4.地址传送指令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628775"/>
            <a:ext cx="7421245" cy="3747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LEA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  OPS, OPD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功能：OPS的偏移地址 → OPD。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如：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leal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buf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,  %eax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等价于：movl  $buf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,  %eax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OPD必须为寄存器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等价于MOV $OPS,  OPD。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(1)基本概念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557020"/>
            <a:ext cx="7267575" cy="4472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c) 概念：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压入：数据进栈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弹出：数据出栈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栈底：堆栈的固定端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栈顶：栈指针指示的最后存入数据的单元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存取原则：先进后出。  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(1)基本概念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557020"/>
            <a:ext cx="7267575" cy="640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 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50" name="图片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8085" y="2276475"/>
            <a:ext cx="6751320" cy="3466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(1)基本概念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628775"/>
            <a:ext cx="7267575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一端固定，一端活动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存取“先进后出”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操作单元大于字单元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ESP栈顶指针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ESP由高地址向低地址移动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(2)堆栈指令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628775"/>
            <a:ext cx="726757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进栈指令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格式：PUSH OPS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OPS：寄存器、段寄存器、存储器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功能：将OPS的字数据压入堆栈。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进栈活动：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SP - 2 → SP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OPS → (%SP)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(2)堆栈指令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26110" y="1628775"/>
            <a:ext cx="726757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b) 出栈指令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POP OPD	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OPD：寄存器、段寄存器（除CS）、存储器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功能：将栈顶元素弹出到某一寄存器OPD。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出栈活动：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(%SP) → OPD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SP + 2 → SP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9340" y="2853055"/>
            <a:ext cx="6487795" cy="2610485"/>
          </a:xfrm>
          <a:prstGeom prst="rect">
            <a:avLst/>
          </a:prstGeom>
        </p:spPr>
      </p:pic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(2)堆栈指令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3"/>
            </p:custDataLst>
          </p:nvPr>
        </p:nvSpPr>
        <p:spPr>
          <a:xfrm>
            <a:off x="251460" y="1556385"/>
            <a:ext cx="7323455" cy="3316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例：假定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AX=1234H，BX=5678H，CX=9ABCH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执行：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%bx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%cx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%dx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(2)堆栈指令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7323455" cy="3316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例：假定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AX=1234H，BX=5678H，CX=9ABCH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执行：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	%bx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	%cx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%dx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文本框 8194"/>
          <p:cNvSpPr txBox="1"/>
          <p:nvPr>
            <p:custDataLst>
              <p:tags r:id="rId2"/>
            </p:custDataLst>
          </p:nvPr>
        </p:nvSpPr>
        <p:spPr>
          <a:xfrm>
            <a:off x="4932045" y="3500755"/>
            <a:ext cx="2563495" cy="2660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结果：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DX=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0x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9ABC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AX=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0x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5678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BX=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0x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5678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CX=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0x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9ABC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(2)堆栈指令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484630"/>
            <a:ext cx="810196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c) 8个寄存器进出栈指令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格式：PUSHA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功能：将8个16位寄存器按AX、CX、DX、BX、SP、BP、SI、DI顺序入栈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格式：POPA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功能：将8个16位寄存器按相反顺序出栈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c) 8个寄存器进出栈指令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556385"/>
            <a:ext cx="810196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格式：PUSHAD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功能：将8个32位寄存器按EAX、ECX、EDX、EBX、ESP、EBP、ESI、EDI顺序入栈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格式：POPAD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功能：将8个32位寄存器按相反顺序出栈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2.子程序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556385"/>
            <a:ext cx="799528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(1)基本概念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概念：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一个程序中常常有类似的程序段，这些程序段的功能和结构相同，只是某些变量的赋值不同。可以把这些程序段写成具有独立功能的模块的形式，以便需要时调用它。这些模块称为子程序。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二、算术运算指令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82625" y="1556385"/>
            <a:ext cx="7421245" cy="3747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算术指令包括：加、减、乘、除及符号扩展指令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指令的共同特点：对SF、OF、ZF、CF、AF等标志有影响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运算原则：有符号数在机内均用补码表示，最高位为符号位，计算机在运算时，不单独处理符号，而是将符号作为数值一起参加运算。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(1)基本概念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7020"/>
            <a:ext cx="7995285" cy="4168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b) 子程序按实现者分类：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用户自定义子程序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系统子程序：作为系统软件的一部分供用户调用。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(1)基本概念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341120"/>
            <a:ext cx="8148320" cy="5252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2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) 子程序的优点：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程序模块化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431800" indent="53975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将复杂程序划分为若干相对独立的模块，便于分工合作与管理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避免重复劳动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431800" indent="53975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通过建立子程序库，提供标准子程序供多个程序共享使用，节省人力与时间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节省存储空间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431800" indent="53975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子程序的复用避免了冗余的代码，减少了存储资源的占用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提高效率与质量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431800" indent="53975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子程序设计使得程序简洁、清晰、易读，方便维护与修改，提高了程序设计的效率和质量。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实现数据交互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431800" indent="53975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主程序通过传递参数给子程序，使得子程序能够加工数据并将结果返回给主程序。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(2)子程序与主程序的关系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412875"/>
            <a:ext cx="8148320" cy="1800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调用与返回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主程序调用子程序，子程序执行结束后，又返回到主程序调用处的下一条指令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7" name="图片 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1595" y="3384550"/>
            <a:ext cx="6139180" cy="264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(2)子程序与主程序的关系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557020"/>
            <a:ext cx="7928610" cy="34569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子程序是独立的程序片段，可以用指令调用执行它。这样的独立程序片段称为</a:t>
            </a:r>
            <a:r>
              <a:rPr lang="zh-CN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子程序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调用子程序的程序称为</a:t>
            </a:r>
            <a:r>
              <a:rPr lang="zh-CN" sz="2400" dirty="0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</a:rPr>
              <a:t>主程序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。在执行完子程序后，返回到调用它的主程序中继续执行。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(2)子程序与主程序的关系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84630"/>
            <a:ext cx="8045450" cy="501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调用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的本质是什么？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转移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到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子程序的第一行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指令处，开始执行子程序的指令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返回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的本质是什么？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转移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到主程序中，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调用指令的下一行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指令处，开始执行主程序的指令。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转移的本质是什么？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修改EIP的值。将跳转目的地址，送入到EIP中。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如何实现“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调用-返回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”，使其按照预定的路线前进？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借助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堆栈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，保存返回点的地址；利用出栈指令，实现子程序的返回。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(3)子程序的定义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5115"/>
            <a:ext cx="8045450" cy="4616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.type  func_name,  @function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func_name: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# 子程序体</a:t>
            </a:r>
            <a:endParaRPr lang="en-US" alt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(3)子程序的定义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5115"/>
            <a:ext cx="8045450" cy="35725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例：定义一个名为sort的子程序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# call.s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.type  sort,  @function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sort: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...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	</a:t>
            </a:r>
            <a:r>
              <a:rPr lang="zh-CN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ret</a:t>
            </a:r>
            <a:endParaRPr lang="zh-CN" sz="24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(4)子程序的调用和返回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5115"/>
            <a:ext cx="8045450" cy="35725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调用指令CALL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</a:t>
            </a:r>
            <a:r>
              <a:rPr lang="zh-CN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CALL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 OPD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功能：返回点地址压栈，转移到目的地址执行。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按OPD的寻址方式，分为：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629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直接调用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0629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间接调用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调用指令CALL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5115"/>
            <a:ext cx="8045450" cy="4191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10629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直接调用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OPD为标号，或地址值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call  sort		; sort为一个已定义的子程序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call  0x8048933	; 子程序sort的入口地址为0x8048933，则此语句等价于“call  sort”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a) 调用指令CALL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-74930" y="1268730"/>
            <a:ext cx="8319135" cy="5844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10629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间接调用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OPD为内存操作数。CALL指令以OPD的内容作为转移目的地址。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movl  $sort,  var_1	; var_1是数据段中定义的一个变量。将sort的地址传送到var_1中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call  * var_1	; *表示是间接调用。OPD是内存操作数。由于var_1的内容为sort的地址，所以调用执行sort子程序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movl  $sort, var_1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mov	$var_1,  %eax	; 将变量var_1的地址传送到EAX中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2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call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  * (%eax)	; *表示是间接调用。OPD是内存操作数。由于(%eax)的内容是sort的地址，所以调用执行sort子程序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1.加法指令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82625" y="1628775"/>
            <a:ext cx="7421245" cy="3747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dirty="0">
                <a:latin typeface="楷体_GB2312" pitchFamily="1" charset="-122"/>
                <a:ea typeface="楷体_GB2312" pitchFamily="1" charset="-122"/>
              </a:rPr>
              <a:t>ADD OPS, OPD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功能：（OPS）+（OPD）→OPD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72009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dirty="0">
                <a:latin typeface="楷体_GB2312" pitchFamily="1" charset="-122"/>
                <a:ea typeface="楷体_GB2312" pitchFamily="1" charset="-122"/>
              </a:rPr>
              <a:t>INC OPD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功能：（OPD）+1→OPD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注意：OPD不能是立即数。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返回指令ret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1460" y="1484630"/>
            <a:ext cx="8045450" cy="4760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格式：RET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功能：返回到调用指令的下一条指令处继续执行。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具体功能：出栈到EIP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格式：RET  n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功能：出栈到EIP，并继续出栈n个字节。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629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CALL和RET不影响标志位。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062990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对于RET n执行返回时，清除堆栈中栈顶的n个字节。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(5)现场保护和现场恢复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828165"/>
            <a:ext cx="8045450" cy="1698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调用子程序时，有可能破坏主程序中寄存器原来的内容，因此，必须保护、恢复现场。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(5)现场保护和现场恢复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-36195" y="1557020"/>
            <a:ext cx="8204200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例：子程序f_1用到</a:t>
            </a:r>
            <a:r>
              <a:rPr lang="zh-CN"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EAX、EBX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寄存器的保护与恢复。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en-US" altLang="zh-CN" sz="2400" dirty="0">
                <a:latin typeface="楷体_GB2312" pitchFamily="1" charset="-122"/>
                <a:ea typeface="楷体_GB2312" pitchFamily="1" charset="-122"/>
              </a:rPr>
              <a:t># protect.s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f_1: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push	%eax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push	%ebx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…	; 子程序体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pop	%ebx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pop	%eax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ret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1495425" y="1917065"/>
            <a:ext cx="7101205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1177290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520190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在f_1的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子程序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中，无论如何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修改EAX、EBX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，返回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主程序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后，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EAX、EBX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都会保持原有的值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不变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520190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按照堆栈“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先进后出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”的原则，保护-恢复现场时，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寄存器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出栈按寄存器进栈的逆序进行。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520190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可以使用PUSHAD和POPAD，保护-恢复所有寄存器。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520190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若使用寄存器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EAX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存放子程序的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返回值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，则不能对其进行保护和恢复。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(5)现场保护和现场恢复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2"/>
            </p:custDataLst>
          </p:nvPr>
        </p:nvSpPr>
        <p:spPr>
          <a:xfrm>
            <a:off x="35560" y="1484630"/>
            <a:ext cx="3071495" cy="2719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f_1: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push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%ebx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…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; 子程序体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%ebx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pop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2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ret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177290" lvl="1" indent="457200" algn="l">
              <a:lnSpc>
                <a:spcPct val="120000"/>
              </a:lnSpc>
              <a:buClrTx/>
              <a:buSzTx/>
            </a:pP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-107950" y="1484630"/>
            <a:ext cx="8669655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主程序为子程序提供入口参数，子程序返回结果给主程序。 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a) 寄存器法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利用寄存器传送入口、出口参数，适合于参数少的情况。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该方法较简单，但参数个数受寄存器个数限制。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b) 约定单元法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入、出口参数在事先约定的存贮单元（全局变量）中。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适合于参数多的情况。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(6)参数传递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84630"/>
            <a:ext cx="8067040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c) 堆栈法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利用堆栈传递参数。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参数个数不受限制，并且适用于子程序嵌套调用的情况。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在C语言等高级语言中，子程序调用均主要采用堆栈法传递参数。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缺点是进出栈操作多，容易出错。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(6)参数传递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636010" y="2339340"/>
            <a:ext cx="4551045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子程序：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f_sub: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%esp, %ebp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4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(%ebp), %ebx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mov	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8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(%ebp),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add	%ebx,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%eax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ret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文本框 8194"/>
          <p:cNvSpPr txBox="1"/>
          <p:nvPr>
            <p:custDataLst>
              <p:tags r:id="rId2"/>
            </p:custDataLst>
          </p:nvPr>
        </p:nvSpPr>
        <p:spPr>
          <a:xfrm>
            <a:off x="-108585" y="1484630"/>
            <a:ext cx="5543550" cy="460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例：将堆栈中的两元素相加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入口参数为栈顶和次栈顶的两个元素。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主程序：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# param.s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pushl	x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pushl	y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call	f_sub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(6)参数传递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-108585" y="1484630"/>
            <a:ext cx="8303895" cy="563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主程序传参及调用后，堆栈的示意图如下：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(6)参数传递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pic>
        <p:nvPicPr>
          <p:cNvPr id="51" name="图片 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9885" y="2348865"/>
            <a:ext cx="4420870" cy="339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1115695" y="1772920"/>
            <a:ext cx="5260340" cy="2244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02945" lvl="1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调用和返回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现场保护和恢复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参数传递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局部变量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子程序中</a:t>
            </a:r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堆栈的使用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683895" y="1484630"/>
            <a:ext cx="7647940" cy="4518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例：从键盘输入一个十进制数，然后把该数以十六进制形式显示在屏幕上。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分析：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用子程序DECIBIN实现从键盘上取十进制数并转换为二进制。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用子程序BINIHEX把二进制数以十六进制数的形式在屏上显示。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702945" lvl="1" indent="342265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参数传递通过寄存器EAX。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(7)子程序举例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2.减法指令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412875"/>
            <a:ext cx="7700645" cy="5081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SUB OPS,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功能：（OPD）-（OPS）→OPD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DEC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功能：（OPD）- 1→OPD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NEG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功能：（OPD）反+ 1→OPD。（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求补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）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CMP OPD,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功能：（OPD）-（OPS），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不回送结果，只影响标志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394335" y="1412875"/>
            <a:ext cx="4122420" cy="4966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.section    .data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in_buf: .byte 0, 0, 0, 0, 0, 0, 0, 0, 0, 0, 0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out_buf:    .byte 0, 0, 0, 0, 0, 0, 0, 0, '\n'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lf:     .byte '\n'    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.section    .text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.global     _start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_start: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</a:t>
            </a: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call    decibin</a:t>
            </a:r>
            <a:endParaRPr lang="zh-CN" sz="1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    call    binihex</a:t>
            </a:r>
            <a:endParaRPr lang="zh-CN" sz="1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$1, %eax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int     $0x80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.type       decibin, @function</a:t>
            </a:r>
            <a:endParaRPr lang="zh-CN" sz="1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decibin: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$3, %eax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endParaRPr lang="zh-CN" sz="16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(7)子程序举例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2"/>
            </p:custDataLst>
          </p:nvPr>
        </p:nvSpPr>
        <p:spPr>
          <a:xfrm>
            <a:off x="4500880" y="1412875"/>
            <a:ext cx="4122420" cy="49098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$in_buf, %ecx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$10, %edx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int     $0x80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1600" dirty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mov     %eax, %ecx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%eax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%esi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dec     %ecx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next_1: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movzxb  in_buf(%esi),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sub     $'0',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cmp     $9,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jg      err_1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cmp     $0, %ebx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jl      err_1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$10, %edx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mul     %edx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add     %ebx, %eax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inc     %esi</a:t>
            </a:r>
            <a:r>
              <a:rPr lang="en-US" altLang="zh-CN" sz="1600" dirty="0">
                <a:latin typeface="楷体_GB2312" pitchFamily="1" charset="-122"/>
                <a:ea typeface="楷体_GB2312" pitchFamily="1" charset="-122"/>
              </a:rPr>
              <a:t>..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8194"/>
          <p:cNvSpPr txBox="1"/>
          <p:nvPr>
            <p:custDataLst>
              <p:tags r:id="rId1"/>
            </p:custDataLst>
          </p:nvPr>
        </p:nvSpPr>
        <p:spPr>
          <a:xfrm>
            <a:off x="394335" y="1556385"/>
            <a:ext cx="4122420" cy="4966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dec     %ecx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jnz     next_1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jmp     exit_1  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err_1: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%eax    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exit_1: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</a:t>
            </a: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ret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.type       binihex, @function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binihex: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$8, %ecx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$0, %edi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next_2: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rol     $4, %eax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mov     %al, %dl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and     $0xf, %dl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add     $'0', %dl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</a:rPr>
              <a:t>    cmp     $0x3a, %dl</a:t>
            </a:r>
            <a:endParaRPr lang="zh-CN" sz="16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(7)子程序举例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2"/>
            </p:custDataLst>
          </p:nvPr>
        </p:nvSpPr>
        <p:spPr>
          <a:xfrm>
            <a:off x="4516755" y="1556385"/>
            <a:ext cx="4122420" cy="4518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jl      label_2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add     $7, %dl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label_2: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%dl, out_buf(%edi)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inc     %edi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dec     %ecx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jnz     next_2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$4, %eax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$1, %ebx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$out_buf, %ecx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mov     $9, %edx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int     $0x80   </a:t>
            </a:r>
            <a:endParaRPr lang="zh-CN" sz="16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1600" dirty="0">
                <a:latin typeface="楷体_GB2312" pitchFamily="1" charset="-122"/>
                <a:ea typeface="楷体_GB2312" pitchFamily="1" charset="-122"/>
                <a:sym typeface="+mn-ea"/>
              </a:rPr>
              <a:t>    </a:t>
            </a:r>
            <a:r>
              <a:rPr lang="zh-CN" sz="1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ret</a:t>
            </a:r>
            <a:endParaRPr lang="zh-CN" sz="1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6947186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i="0" dirty="0">
                <a:ea typeface="楷体_GB2312" pitchFamily="1" charset="-122"/>
              </a:rPr>
              <a:t>若去掉 </a:t>
            </a:r>
            <a:r>
              <a:rPr lang="en-US" altLang="zh-CN" b="1" i="0" dirty="0">
                <a:ea typeface="楷体_GB2312" pitchFamily="1" charset="-122"/>
              </a:rPr>
              <a:t>“pop  %ecx”</a:t>
            </a:r>
            <a:r>
              <a:rPr lang="zh-CN" altLang="en-US" b="1" i="0" dirty="0">
                <a:ea typeface="楷体_GB2312" pitchFamily="1" charset="-122"/>
              </a:rPr>
              <a:t>指令，程序会如何执行？</a:t>
            </a:r>
            <a:endParaRPr lang="zh-CN" altLang="en-US" b="1" i="0" dirty="0">
              <a:ea typeface="楷体_GB2312" pitchFamily="1" charset="-122"/>
            </a:endParaRPr>
          </a:p>
        </p:txBody>
      </p:sp>
      <p:sp>
        <p:nvSpPr>
          <p:cNvPr id="75781" name="Text Box 7"/>
          <p:cNvSpPr txBox="1">
            <a:spLocks noChangeArrowheads="1"/>
          </p:cNvSpPr>
          <p:nvPr/>
        </p:nvSpPr>
        <p:spPr bwMode="auto">
          <a:xfrm>
            <a:off x="529322" y="1423611"/>
            <a:ext cx="567944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i="0" dirty="0">
                <a:latin typeface="楷体_GB2312" pitchFamily="1" charset="-122"/>
                <a:ea typeface="楷体_GB2312" pitchFamily="1" charset="-122"/>
              </a:rPr>
              <a:t>在子程序 </a:t>
            </a:r>
            <a:r>
              <a:rPr lang="en-US" altLang="zh-CN" b="1" i="0" dirty="0">
                <a:latin typeface="楷体_GB2312" pitchFamily="1" charset="-122"/>
                <a:ea typeface="楷体_GB2312" pitchFamily="1" charset="-122"/>
              </a:rPr>
              <a:t>f</a:t>
            </a:r>
            <a:r>
              <a:rPr lang="en-US" altLang="zh-CN" b="1" i="0" dirty="0">
                <a:latin typeface="楷体_GB2312" pitchFamily="1" charset="-122"/>
                <a:ea typeface="楷体_GB2312" pitchFamily="1" charset="-122"/>
              </a:rPr>
              <a:t>2t10 </a:t>
            </a:r>
            <a:r>
              <a:rPr lang="zh-CN" altLang="en-US" b="1" i="0" dirty="0">
                <a:latin typeface="楷体_GB2312" pitchFamily="1" charset="-122"/>
                <a:ea typeface="楷体_GB2312" pitchFamily="1" charset="-122"/>
              </a:rPr>
              <a:t>中增加</a:t>
            </a:r>
            <a:r>
              <a:rPr lang="en-US" altLang="zh-CN" b="1" i="0" dirty="0">
                <a:latin typeface="楷体_GB2312" pitchFamily="1" charset="-122"/>
                <a:ea typeface="楷体_GB2312" pitchFamily="1" charset="-122"/>
              </a:rPr>
              <a:t>EBX</a:t>
            </a:r>
            <a:r>
              <a:rPr lang="zh-CN" altLang="en-US" b="1" i="0" dirty="0">
                <a:latin typeface="楷体_GB2312" pitchFamily="1" charset="-122"/>
                <a:ea typeface="楷体_GB2312" pitchFamily="1" charset="-122"/>
              </a:rPr>
              <a:t>、</a:t>
            </a:r>
            <a:r>
              <a:rPr lang="en-US" altLang="zh-CN" b="1" i="0" dirty="0">
                <a:latin typeface="楷体_GB2312" pitchFamily="1" charset="-122"/>
                <a:ea typeface="楷体_GB2312" pitchFamily="1" charset="-122"/>
              </a:rPr>
              <a:t>ECX</a:t>
            </a:r>
            <a:r>
              <a:rPr lang="zh-CN" altLang="en-US" b="1" i="0" dirty="0">
                <a:latin typeface="楷体_GB2312" pitchFamily="1" charset="-122"/>
                <a:ea typeface="楷体_GB2312" pitchFamily="1" charset="-122"/>
              </a:rPr>
              <a:t>的保护和恢复。</a:t>
            </a:r>
            <a:endParaRPr lang="en-US" altLang="zh-CN" b="1" i="0" dirty="0">
              <a:latin typeface="楷体_GB2312" pitchFamily="1" charset="-122"/>
              <a:ea typeface="楷体_GB2312" pitchFamily="1" charset="-122"/>
            </a:endParaRPr>
          </a:p>
          <a:p>
            <a:pPr eaLnBrk="1" hangingPunct="1"/>
            <a:r>
              <a:rPr lang="zh-CN" altLang="en-US" b="1" i="0" dirty="0">
                <a:latin typeface="楷体_GB2312" pitchFamily="1" charset="-122"/>
                <a:ea typeface="楷体_GB2312" pitchFamily="1" charset="-122"/>
              </a:rPr>
              <a:t>下面的程序有何问题</a:t>
            </a:r>
            <a:r>
              <a:rPr lang="en-US" altLang="zh-CN" b="1" i="0" dirty="0">
                <a:latin typeface="楷体_GB2312" pitchFamily="1" charset="-122"/>
                <a:ea typeface="楷体_GB2312" pitchFamily="1" charset="-122"/>
              </a:rPr>
              <a:t>?</a:t>
            </a:r>
            <a:endParaRPr lang="en-US" altLang="zh-CN" b="1" i="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5782" name="Rectangle 8"/>
          <p:cNvSpPr>
            <a:spLocks noChangeArrowheads="1"/>
          </p:cNvSpPr>
          <p:nvPr/>
        </p:nvSpPr>
        <p:spPr bwMode="auto">
          <a:xfrm>
            <a:off x="468313" y="260350"/>
            <a:ext cx="201422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课堂作业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2061210"/>
            <a:ext cx="4693285" cy="381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.type   </a:t>
            </a:r>
            <a:r>
              <a:rPr lang="en-US" alt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 f2t10</a:t>
            </a:r>
            <a:r>
              <a:rPr lang="zh-CN" sz="2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, @function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f2t10</a:t>
            </a:r>
            <a:r>
              <a:rPr 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:</a:t>
            </a:r>
            <a:endParaRPr 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</a:t>
            </a: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push  %ebx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push  %ecx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mov  $0,  %ecx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mov  $10, %ebx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...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...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pop  %ebx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pop  %ecx</a:t>
            </a:r>
            <a:endParaRPr lang="en-US" altLang="zh-CN" sz="2000" dirty="0">
              <a:latin typeface="楷体_GB2312" pitchFamily="1" charset="-122"/>
              <a:ea typeface="楷体_GB2312" pitchFamily="1" charset="-122"/>
              <a:sym typeface="+mn-ea"/>
            </a:endParaRPr>
          </a:p>
          <a:p>
            <a:pPr marL="0" lvl="1" indent="457200" algn="l">
              <a:lnSpc>
                <a:spcPct val="11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  <a:sym typeface="+mn-ea"/>
              </a:rPr>
              <a:t>  ret</a:t>
            </a:r>
            <a:endParaRPr lang="en-US" altLang="zh-CN" sz="2000" b="1" i="0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2.减法指令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700530"/>
            <a:ext cx="7618095" cy="39427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注意：如果是进行加、减运算，对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有符号数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，当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OF=0时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，运算结果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正确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；对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无符号数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，当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CF=0时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，结果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正确</a:t>
            </a:r>
            <a:r>
              <a:rPr sz="2400" dirty="0">
                <a:latin typeface="楷体_GB2312" pitchFamily="1" charset="-122"/>
                <a:ea typeface="楷体_GB2312" pitchFamily="1" charset="-122"/>
                <a:sym typeface="+mn-ea"/>
              </a:rPr>
              <a:t>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2.减法指令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604010"/>
            <a:ext cx="7947660" cy="48177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例：求（AX）的绝对值。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cmp  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$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0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, %ax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jge  exit	; AX ≥ 0时，跳到exit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neg  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%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ax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exit: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604010"/>
            <a:ext cx="7759700" cy="48177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(1)单操作数乘法指令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有符号乘法：IMUL OPS；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无符号乘法：MUL OPS；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被乘数隐含在EAX/AX/AL中。是字乘法还是字节乘法，由OPS决定。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98425"/>
            <a:ext cx="8229600" cy="725170"/>
          </a:xfrm>
        </p:spPr>
        <p:txBody>
          <a:bodyPr vert="horz" wrap="square" lIns="91440" tIns="45720" rIns="91440" bIns="45720" anchor="ctr" anchorCtr="0"/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  <a:endParaRPr lang="zh-CN" altLang="en-US" sz="40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99795" y="1701165"/>
            <a:ext cx="7581900" cy="4207510"/>
          </a:xfrm>
        </p:spPr>
        <p:txBody>
          <a:bodyPr vert="horz" wrap="square" lIns="91440" tIns="45720" rIns="91440" bIns="45720" anchor="t" anchorCtr="0"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en-US" altLang="zh-CN" dirty="0">
                <a:solidFill>
                  <a:srgbClr val="000066"/>
                </a:solidFill>
                <a:ea typeface="黑体" panose="02010609060101010101" pitchFamily="2" charset="-122"/>
              </a:rPr>
              <a:t>3.1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程序转换概述</a:t>
            </a:r>
            <a:endParaRPr lang="zh-CN" altLang="en-US" dirty="0">
              <a:solidFill>
                <a:srgbClr val="000066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rgbClr val="000066"/>
                </a:solidFill>
                <a:ea typeface="黑体" panose="02010609060101010101" pitchFamily="2" charset="-122"/>
                <a:sym typeface="+mn-ea"/>
              </a:rPr>
              <a:t>3.2 IA-32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  <a:sym typeface="+mn-ea"/>
              </a:rPr>
              <a:t>指令系统概述</a:t>
            </a:r>
            <a:endParaRPr lang="zh-CN" altLang="en-US" dirty="0">
              <a:solidFill>
                <a:srgbClr val="000066"/>
              </a:solidFill>
              <a:ea typeface="黑体" panose="02010609060101010101" pitchFamily="2" charset="-122"/>
              <a:sym typeface="+mn-ea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  <a:sym typeface="+mn-ea"/>
              </a:rPr>
              <a:t>3.3 IA-32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2" charset="-122"/>
                <a:sym typeface="+mn-ea"/>
              </a:rPr>
              <a:t>常用指令类型及其操作</a:t>
            </a:r>
            <a:endParaRPr lang="zh-CN" altLang="en-US" dirty="0">
              <a:solidFill>
                <a:srgbClr val="FF0000"/>
              </a:solidFill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3.4 C</a:t>
            </a:r>
            <a:r>
              <a:rPr lang="zh-CN" altLang="en-US" dirty="0">
                <a:ea typeface="黑体" panose="02010609060101010101" pitchFamily="2" charset="-122"/>
              </a:rPr>
              <a:t>语言的机器级表示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3.5 </a:t>
            </a:r>
            <a:r>
              <a:rPr lang="zh-CN" altLang="en-US" dirty="0">
                <a:ea typeface="黑体" panose="02010609060101010101" pitchFamily="2" charset="-122"/>
              </a:rPr>
              <a:t>复杂数据类型的分配</a:t>
            </a:r>
            <a:r>
              <a:rPr lang="zh-CN" altLang="en-US" dirty="0">
                <a:ea typeface="黑体" panose="02010609060101010101" pitchFamily="2" charset="-122"/>
              </a:rPr>
              <a:t>和访问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3.6 </a:t>
            </a:r>
            <a:r>
              <a:rPr lang="zh-CN" altLang="en-US" dirty="0">
                <a:ea typeface="黑体" panose="02010609060101010101" pitchFamily="2" charset="-122"/>
              </a:rPr>
              <a:t>越界访问和缓冲区</a:t>
            </a:r>
            <a:r>
              <a:rPr lang="zh-CN" altLang="en-US" dirty="0">
                <a:ea typeface="黑体" panose="02010609060101010101" pitchFamily="2" charset="-122"/>
              </a:rPr>
              <a:t>攻击</a:t>
            </a:r>
            <a:endParaRPr lang="zh-CN" altLang="en-US" dirty="0">
              <a:ea typeface="黑体" panose="02010609060101010101" pitchFamily="2" charset="-122"/>
            </a:endParaRPr>
          </a:p>
          <a:p>
            <a:pPr>
              <a:spcBef>
                <a:spcPts val="1600"/>
              </a:spcBef>
            </a:pPr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(1)单操作数乘法指令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895" y="1988820"/>
            <a:ext cx="7901940" cy="2716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(1)单操作数乘法指令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48463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如：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$0x50,  %ax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$-0x10, %bx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imul  %bx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结果：DX= FFFFH，AX= FB00H。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(1)单操作数乘法指令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48463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目的操作数必须是AX（字乘法是AX，字节是AL）。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OPS不能是立即数。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除了对CF和OF有影响外，对其它标志的改变无意义。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若MUL运算后，（AH）或（DX）为0，则CF、OF均为0；否则CF、OF均为1。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72009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对IMUL来说，若乘积的高一半是底一半的符号扩展，则CF、OF=0；否则CF、OF=1。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(2)双操作数乘法指令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628775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格式：IMUL OP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S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, OP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功能：（OPS）*（OPD）→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目的操作数必须是16/32位寄存器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源操作数可以是立即数。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目的操作数和源操作数必须类型一致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(3)三操作数乘法指令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48463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格式：IMUL 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n, 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OP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S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, OP</a:t>
            </a: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功能：（OPS）* n→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目的操作数必须是16/32位寄存器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源操作数不能是立即数。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目的操作数和源操作数必须类型一致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4.符号扩展指令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70053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同乘法一样，除法也有字和字节之分。如果是字除法，被除数也要求是双精度数。从单精度数到双精度数，涉及到符号扩展的问题。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补码的符号位扩展：8位补码（-1）= FFH，16位补码（-1）= FFFFH。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(1)字节转换成字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9275" y="1628775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格式：CBW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功能：将AL中的符号扩展到AH中。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如：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$-7, %al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cbw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CBW执行前：（AL）= F9H，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执行后：（AX）= FFF9H。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(2)字转为双字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77292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格式：CWD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功能：将AX的符号扩展到DX中。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(3)字转为双字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77292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格式：CWDE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功能：将AX的符号扩展到EAX中。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(4)32位转为64位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772920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格式：CDQ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功能：将EAX的符号扩展到EDX中。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3.3.</a:t>
            </a:r>
            <a:r>
              <a:rPr lang="en-US"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IA-32常用指令类型及其操作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146" name="文本框 8194"/>
          <p:cNvSpPr txBox="1"/>
          <p:nvPr/>
        </p:nvSpPr>
        <p:spPr>
          <a:xfrm>
            <a:off x="539750" y="1413510"/>
            <a:ext cx="7827645" cy="5727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>
              <a:lnSpc>
                <a:spcPct val="150000"/>
              </a:lnSpc>
              <a:buClrTx/>
              <a:buSzTx/>
            </a:pPr>
            <a:r>
              <a:rPr lang="en-US" altLang="zh-CN" sz="2000" dirty="0">
                <a:latin typeface="楷体_GB2312" pitchFamily="1" charset="-122"/>
                <a:ea typeface="楷体_GB2312" pitchFamily="1" charset="-122"/>
              </a:rPr>
              <a:t>AT&amp;T</a:t>
            </a:r>
            <a:r>
              <a:rPr lang="zh-CN" altLang="en-US" sz="2000" dirty="0">
                <a:latin typeface="楷体_GB2312" pitchFamily="1" charset="-122"/>
                <a:ea typeface="楷体_GB2312" pitchFamily="1" charset="-122"/>
              </a:rPr>
              <a:t>格式汇编指令的简单形式和后缀形式</a:t>
            </a:r>
            <a:endParaRPr lang="zh-CN" altLang="en-US" sz="2000" dirty="0">
              <a:latin typeface="楷体_GB2312" pitchFamily="1" charset="-122"/>
              <a:ea typeface="楷体_GB2312" pitchFamily="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90880" y="2061210"/>
          <a:ext cx="7525385" cy="4053205"/>
        </p:xfrm>
        <a:graphic>
          <a:graphicData uri="http://schemas.openxmlformats.org/drawingml/2006/table">
            <a:tbl>
              <a:tblPr/>
              <a:tblGrid>
                <a:gridCol w="2052955"/>
                <a:gridCol w="1800860"/>
                <a:gridCol w="3671570"/>
              </a:tblGrid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简单形式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后缀形式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mov(lea、add、inc、sub、dec等类似)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movb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有寄存器时，使用简单形式。无寄存器时，使用后缀形式。（若无寄存器时使用简单形式，会添加默认后缀l）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movw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65151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movl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movsx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movsbw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使用后缀形式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movsbl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771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movswl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7190"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movzx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movzbw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使用后缀形式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movzbl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771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movzwl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5.除法指令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79730" y="1484630"/>
            <a:ext cx="7884795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有符号除法：IDIV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无符号除法：DIV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字节除法：（AX）/（OPS）→AL（商）、AH（余数）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字除法：（DX、AX）/（OPS）→AX（商）、DX（余）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双字除法：（EDA、EAX）/（OPS）→EAX（商）、EDX（余）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由OPS决定是字节、字除法。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5.除法指令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556385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例：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$-0x4001, %ax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cwd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$4, %cx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idiv %cx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结果：（DX）= FFFFH（余数），（AX）= F000H（商）。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5.除法指令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611505" y="1556385"/>
            <a:ext cx="775970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例：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$-0x4001,  %ax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cwd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mov  $-0x4, %cx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idiv  %cx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结果：（DX）=FFFFH（余数），（AX）=1000H（商）。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5.除法指令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如果是无符号除法，被除数符号的扩展不能用CBW、CWD。只能：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537335" lvl="2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 AX，A；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537335" lvl="2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 DX，0。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OPS不能为立即数。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除数为0时，产生溢出，导致溢出中断。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有符号除法，余数与被除数符号相同。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三、按位运算指令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1.逻辑运算指令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包括：求反、逻辑乘、测试、逻辑加、按位加等。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(1)求反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格式：NOT OPD;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功能：将OPD的内容逐位取反→OPD。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该指令不影响标志位。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</a:t>
            </a: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：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与求补的区别。（求补NEG OPD）。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not 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执行前：AH=20H，执行后：AH=DFH。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(2)逻辑乘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4456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格式：AND OPD, OPS;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功能：OPD∧OPS→OPD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该指令对SF、ZF、PF、OF、CF有影响。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运算规则：1∧1=1，1∧0=0，0∧1=0，0∧0=0。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and  $0xff, %dx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执行前：（DX）=ABCDH，执行后：（DX）=CDH。屏蔽高8位。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(2)逻辑乘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and  0x0f, %al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执行前：（AL）=‘5’=35H，执行后：（AL）=5，得到‘5’字符的实际值5。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(2)逻辑乘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AND也可作为常量表达式运算符：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.equ  a1, 0xb6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and  a1 and $0xfd,  %al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在汇编过程中，将式子A AND 0FDH的值求出为：0B4H。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(3)测试指令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a）格式：TEST OPD,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功能：（OPD）∧（OPS），结果不回送，影响标志SF、ZF、PF。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用途：检测与OPS中为1的位相对应的位是否为1。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883920" y="1844675"/>
            <a:ext cx="7699375" cy="1947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功能：将数据、地址、立即数送入寄存器或存贮器。</a:t>
            </a:r>
            <a:endParaRPr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dirty="0">
                <a:latin typeface="楷体_GB2312" pitchFamily="1" charset="-122"/>
                <a:ea typeface="楷体_GB2312" pitchFamily="1" charset="-122"/>
              </a:rPr>
              <a:t>这类指令有：MOV、XCHG、LEA等。</a:t>
            </a:r>
            <a:endParaRPr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(3)测试指令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test  $0x80,  %al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jnz  h1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h1: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%cx,  %bx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60045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测试al最高位是否为0，不为0则跳转到h1处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(3)测试指令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b）格式：BT OPD,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功能：将OPD的指定位送到CF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OPD为16/32位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OPS为立即数或寄存器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若OPS绝对值大于OPD位数，则取模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(4)逻辑加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or  $0x55,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OR AH, 55H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执行前：（AH）=0AAH，执行后：（AH）=0FFH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(4)逻辑加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格式：OR OPD,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功能：（OPD）∨（OPS）→OPD，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影响标志位：CF、OF、PF、SF、ZF。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运算法则：1∨1=1，1∨0=1，0∨1=1，0∨0=0。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(5)按位加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格式：XOR OPD, OPS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功能：（OPD）（OPS）→ OPD，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影响标志：CF、OF、PF、SF、ZF。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运算法则：1 ⨁ 1 = 0，1 ⨁ 0 = 1，0 ⨁ 1 = 1，0 ⨁ 0 = 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(5)按位加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xor  %ax, %ax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执行后：（AX）=0，等价于MOV AX, 0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(5)按位加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xor  $0x123, %ax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jz  h1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h1: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$5, %bx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若AX=123H，则跳转到h1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2.移位指令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包括：算术、逻辑、循环移位。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[标号:] 操作符 n,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[标号:] 操作符 %cl,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2.移位指令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a) 算术左移或逻辑左移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SAL n, OPD, 或 SHL n,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功能：（OPD）向左移指定的次数，低位补0。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972185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每左移一次，相当于原来的数*2，左移n次，相当于*2^n。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8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5695" y="4436745"/>
            <a:ext cx="6196965" cy="151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a) 算术左移或逻辑左移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412875"/>
            <a:ext cx="7811770" cy="2312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sal  $1, %al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执行前：AL=5，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执行后：AL=0AH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2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34180" y="3429000"/>
            <a:ext cx="3235325" cy="259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899795" y="1772920"/>
            <a:ext cx="7421245" cy="4089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格式：MOV OPS,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功能：(OPS) → OPD。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寄存器 ←→ 寄存器；立即数 → 寄存器、存贮器；存贮单元 ←→ 寄存器。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不能是：单元←→单元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指令的具体形式可以为：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movb、movw、movl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等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b) 算术右移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412875"/>
            <a:ext cx="7811770" cy="2312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SAR n,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功能：（OPD）向右移指定位数，最高位不变。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972185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右移n位，实现有符号数除2n运算。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3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2230" y="3644900"/>
            <a:ext cx="6160135" cy="171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b) 算术右移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412875"/>
            <a:ext cx="7811770" cy="2312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sar $2,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执行前：AH= 0F4H，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执行后：AH= 0FDH。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4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1595" y="4076700"/>
            <a:ext cx="6635115" cy="164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逻辑右移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484630"/>
            <a:ext cx="8023225" cy="2312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SHR OPD, n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功能：（OPD）向右移指定位数，最高位补相应个数的0。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972185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右移n位，实现无符号数除2n运算。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5" name="图片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86205" y="3796665"/>
            <a:ext cx="5747385" cy="178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逻辑右移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84630"/>
            <a:ext cx="8023225" cy="42424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例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：将AL中的压缩BCD码转换为非压缩BCD码。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mov  %al, 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shr  $4, %ah		; 高位的BCD码变成8位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and  $0x0f, %al	; 低位的BCD码变成8位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结果在(AH)、(AL)中。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逻辑右移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01675" y="1562100"/>
            <a:ext cx="7583170" cy="4164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算术移位适合于有符号数；逻辑移位适合于无符号数。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c) 逻辑右移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01675" y="1562100"/>
            <a:ext cx="7583170" cy="4164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算术移位适合于有符号数；逻辑移位适合于无符号数。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(2)循环移位指令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01675" y="1562100"/>
            <a:ext cx="7583170" cy="2328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a）循环左移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ROL n,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功能：（OPD）的最高位与最低位连成一个环，移位。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9" name="图片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5785" y="4149090"/>
            <a:ext cx="5129530" cy="1654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b）循环右移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55650" y="1700530"/>
            <a:ext cx="7583170" cy="1587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ROR OPD, n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功能：（OPD）的最低位与最高位连成一个环，移位。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2" name="图片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5740" y="3644900"/>
            <a:ext cx="5622925" cy="164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c）带进位循环左移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55650" y="1700530"/>
            <a:ext cx="7583170" cy="1587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RCL OPD, n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功能：（OPD）连同CF一起向左循环移动规定次数。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3" name="图片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5740" y="3500755"/>
            <a:ext cx="5325745" cy="159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c）带进位循环左移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2095" y="1556385"/>
            <a:ext cx="4279900" cy="382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将AX的高4位移到DX的低4位。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mov  $4, %cx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next: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sal  $1, %ax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rcl  $1, %dx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dec  %cx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jne  next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4" name="图片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28490" y="2924810"/>
            <a:ext cx="3674110" cy="305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2.数据交换指令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899160" y="1556385"/>
            <a:ext cx="7421245" cy="4542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格式：XCHG   OPS，OPD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功能：（OPD）→OPS，（OPS）→OPD。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如：xchg  %eax,  %ebx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若执行前：EAX = 0x5678， EBX = 0x1234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执行后：EAX = 0x1234，EBX = 0x5678H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寄存器←→寄存器，寄存器←→存贮器。有一个必须为寄存器。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d）带进位循环右移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55650" y="1700530"/>
            <a:ext cx="7583170" cy="1587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RCR  n,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功能：（OPD）的连同CF一起向右循环移动规定次数。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5" name="图片 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8085" y="3429000"/>
            <a:ext cx="6158865" cy="173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2.移位指令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556385"/>
            <a:ext cx="8036560" cy="4770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移位指令格式小结：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5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5930" y="2395220"/>
            <a:ext cx="5431155" cy="362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四、控制转移指令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23850" y="1412875"/>
            <a:ext cx="8036560" cy="11449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特点：改变程序的执行顺序，即改变了指令指示器IP的内容。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6" name="图片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8085" y="2708910"/>
            <a:ext cx="6850380" cy="3256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四、控制转移指令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07315" y="1484630"/>
            <a:ext cx="8036560" cy="15119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转移指令的本质，是修改IP寄存器的内容：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000" dirty="0">
                <a:latin typeface="楷体_GB2312" pitchFamily="1" charset="-122"/>
                <a:ea typeface="楷体_GB2312" pitchFamily="1" charset="-122"/>
              </a:rPr>
              <a:t>将目的地址送到IP寄存器中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72009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0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000" dirty="0">
                <a:latin typeface="楷体_GB2312" pitchFamily="1" charset="-122"/>
                <a:ea typeface="楷体_GB2312" pitchFamily="1" charset="-122"/>
              </a:rPr>
              <a:t>下一条指令则跳转到目的地址开始执行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7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995" y="3140710"/>
            <a:ext cx="3886835" cy="2605405"/>
          </a:xfrm>
          <a:prstGeom prst="rect">
            <a:avLst/>
          </a:prstGeom>
        </p:spPr>
      </p:pic>
      <p:pic>
        <p:nvPicPr>
          <p:cNvPr id="38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3140710"/>
            <a:ext cx="3902710" cy="261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1.标志寄存器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772920"/>
            <a:ext cx="7851775" cy="1820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保存一条指令执行之后， CPU所处状态的信息及运算结果的特征。32标志寄存器称为EFLAGS（也称为程序状态字寄存器（PSW）。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1.标志寄存器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412875"/>
            <a:ext cx="8036560" cy="11449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保存一条指令执行之后， CPU所处状态的信息及运算结果的特征。32标志寄存器称为EFLAGS（也称为程序状态字寄存器（PSW）。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8130" y="2493010"/>
            <a:ext cx="580517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(1)符号标志SF (Sign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916430"/>
            <a:ext cx="7830820" cy="11449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运算结果的最高二进制位为1，则SF=1，否则SF=0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(2)进位标志 CF   (Carry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700530"/>
            <a:ext cx="7707630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运算时从最高位向前产生了进位（或借位），则CF=1；否则 CF=0。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(2)进位标志 CF   (Carry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-108585" y="1484630"/>
            <a:ext cx="5841365" cy="22879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mov  $0xff, %ah</a:t>
            </a:r>
            <a:endParaRPr lang="en-US"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add  $2,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执行后：AH = 1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0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07765" y="3068955"/>
            <a:ext cx="4403090" cy="2972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(3)零标志 ZF   (Zero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700530"/>
            <a:ext cx="7707630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运算结果为0，则 ZF＝1，否则 ZF＝0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3.扩展传送指令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899160" y="1628775"/>
            <a:ext cx="7421245" cy="4542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(1)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符号扩展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传送指令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语句格式：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MOVSX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  OPS,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功能：将源操作数的符号向前扩展成与目的操作数相同的数据类型后，再送入目的地址对应的单元中。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(4)溢出标志 OF   (Overflow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48640" y="1700530"/>
            <a:ext cx="7707630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运算结果超出了有符号数的范围，则 OF=1。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(4)溢出标志 OF   (Overflow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-252095" y="1412875"/>
            <a:ext cx="4965065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en-US" sz="2400" dirty="0">
                <a:latin typeface="楷体_GB2312" pitchFamily="1" charset="-122"/>
                <a:ea typeface="楷体_GB2312" pitchFamily="1" charset="-122"/>
                <a:sym typeface="+mn-ea"/>
              </a:rPr>
              <a:t>mov  $0xff, %ah</a:t>
            </a:r>
            <a:endParaRPr lang="en-US"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en-US" sz="2400" dirty="0">
                <a:latin typeface="楷体_GB2312" pitchFamily="1" charset="-122"/>
                <a:ea typeface="楷体_GB2312" pitchFamily="1" charset="-122"/>
                <a:sym typeface="+mn-ea"/>
              </a:rPr>
              <a:t>add  $2, %ah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执行后：AH = 1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CF=1， SF=0， ZF=0， OF=0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1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84345" y="3212783"/>
            <a:ext cx="4079240" cy="256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(4)溢出标志 OF   (Overflow Flag)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700530"/>
            <a:ext cx="7839075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溢出标志硬件层的判断方法：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当出现“正+正=负、负+负=正、正-负=负、负-正=正”，产生溢出”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例如，执行加法时，两个加数的最高位相同，且加的结果的最高位与加数最高位相反， 则 OF=1。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两个加数的最高位不同，则OF = 0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700530"/>
            <a:ext cx="7839075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功能：由上一条指令所设的条件码来判别测试条件，满足条件则转移到指令所指地址去执行，否则循环执行。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满足条件时，当前（IP）+符号扩展到16位的位移量→IP。位移范围在-128～127之间。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(1)简单条件转移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995" y="1700530"/>
            <a:ext cx="7839075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根据单个标志位 CF、ZF、SF、OF、PF的值确定是否转移。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  [标号:]  操作符  短标号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(1)简单条件转移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5560" y="1556385"/>
            <a:ext cx="7839075" cy="4423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a) CF标志：JC / JNC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JC表示：CF=1时转移。例如两数相减，低于。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JNC表示：CF=0时转移。例如两数相减，高于或等于。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b) ZF标志：JZ / JNZ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JZ表示：结果为0，转移，此时ZF=1。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JNZ表示：结果不为0，转移，此时ZF=0。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c) SF标志：JS / JNS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JS表示：结果为负，转移，此时SF=1。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JNZ表示：结果不为正，转移，此时SF=0。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(1)简单条件转移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5560" y="1556385"/>
            <a:ext cx="7839075" cy="35521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d) OF标志：JO /JNO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JO表示：结果溢出，转移，此时OF=1。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JNO表示：结果不溢出，转移，此时OF=0。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e) PF标志：JP / JNP或JPE / JPO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JP表示：低8位中1的个数为偶数时转移，此时OF=1。 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JNP表示：低8位中1的个数为奇数时转移，此时OF=0。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(1)简单条件转移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07950" y="1556385"/>
            <a:ext cx="7839075" cy="5803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例：两数相加，结果为0，则转移到P2，否则运行P1。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42" name="图片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3305" y="2348865"/>
            <a:ext cx="2926080" cy="3604260"/>
          </a:xfrm>
          <a:prstGeom prst="rect">
            <a:avLst/>
          </a:prstGeom>
        </p:spPr>
      </p:pic>
      <p:sp>
        <p:nvSpPr>
          <p:cNvPr id="2" name="文本框 8194"/>
          <p:cNvSpPr txBox="1"/>
          <p:nvPr>
            <p:custDataLst>
              <p:tags r:id="rId4"/>
            </p:custDataLst>
          </p:nvPr>
        </p:nvSpPr>
        <p:spPr>
          <a:xfrm>
            <a:off x="4500245" y="2465070"/>
            <a:ext cx="3443605" cy="3371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add  temp, %ax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jz  p2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… ; p1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p2: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(2)无符号数的条件转移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844675"/>
            <a:ext cx="8111490" cy="2012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此指令跟在比较指令之后，比较的对象为无符号数。结果有：高于、高于等于、低于、低于等于。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Above：高于，below：低于，equal：等于。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(2)无符号数的条件转移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5560" y="1556385"/>
            <a:ext cx="7839075" cy="4423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a) JA / JNBE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JA表示：高于则转移。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JNBE表示：不低于或等于转移。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测试条件：CF∨ZF=0。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（分析：a-b≥0，此时CF=0；a-b≠0，此时ZF=0。）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b) JAE / JNB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JAE表示：高于等于则转移。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JNB表示：不低于则转移。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测试条件：CF=0或ZF=1。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(1)符号扩展传送指令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39115" y="1628775"/>
            <a:ext cx="7421245" cy="45421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说明：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可以指明操作数类型，具体指令可以是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movsbw、movsbl、movswl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OPS 不能为立即数；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OPD 必须是寄存器;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1080135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sz="2400" dirty="0">
                <a:latin typeface="楷体_GB2312" pitchFamily="1" charset="-122"/>
                <a:ea typeface="楷体_GB2312" pitchFamily="1" charset="-122"/>
              </a:rPr>
              <a:t> 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源操作数的位数必须小于目的操作数的位数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(2)无符号数的条件转移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5560" y="1556385"/>
            <a:ext cx="7839075" cy="44234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c) JB / JNAE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JB表示：低于则转移。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JNAE表示：不高于且不等于则转移。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测试条件：CF=1。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d) JBE / JNA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JBE表示：低于等于则转移。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JNA表示：不高于则转移。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测试条件：CF∨ZF=1。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(3)有符号数条件转移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844675"/>
            <a:ext cx="8111490" cy="2012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比较结果分为4种：大于、大于等于、小于、小于等于。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Great：大于，Little：小于，Equal：等于。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(3)有符号数条件转移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2095" y="1484630"/>
            <a:ext cx="8111490" cy="4667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a) JG / JNLE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JG表示：两数相比，大于，则转移。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JNLE表示：两数相比，不小于且不等于，则转移。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测试条件：（SFOF）∨ZF=0。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b) JGE / JNL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JGE表示：两数相比，大于等于，则转移。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JNL表示：两数相比，不小于，则转移。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测试条件：SFOF=0。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(3)有符号数条件转移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628775"/>
            <a:ext cx="8111490" cy="4559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c) JL / JNGE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JL表示：两数相比，小于，则转移。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JNGE表示：两数相比，不大于且不等于，则转移。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测试条件：SFOF=1。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d) JLE / JNG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JLE表示：两数相比，小于等于，则转移。 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JNG表示：两数相比，不大于，则转移。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测试条件：（SFOF）∨ZF=1。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(3)有符号数条件转移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484630"/>
            <a:ext cx="8111490" cy="5041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使用转移指令时应注意：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CMP比较指令本身无法分别有、无符号数，它比较的是否有符号，由后面的转移指令确定。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mov  $-0x40, %al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cmp  $0x50, </a:t>
            </a:r>
            <a:r>
              <a:rPr lang="en-US" sz="2000" dirty="0">
                <a:latin typeface="楷体_GB2312" pitchFamily="1" charset="-122"/>
                <a:ea typeface="楷体_GB2312" pitchFamily="1" charset="-122"/>
              </a:rPr>
              <a:t>%</a:t>
            </a:r>
            <a:r>
              <a:rPr sz="2000" dirty="0">
                <a:latin typeface="楷体_GB2312" pitchFamily="1" charset="-122"/>
                <a:ea typeface="楷体_GB2312" pitchFamily="1" charset="-122"/>
              </a:rPr>
              <a:t>al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jg  l1	; 比较的是有符号数，（-40H）＜50H，不转移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l1:		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(3)有符号数条件转移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95605" y="1484630"/>
            <a:ext cx="8050530" cy="4559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mov  $-0x40, %al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cmp  $0x50, </a:t>
            </a:r>
            <a:r>
              <a:rPr lang="en-US" sz="2000" dirty="0">
                <a:latin typeface="楷体_GB2312" pitchFamily="1" charset="-122"/>
                <a:ea typeface="楷体_GB2312" pitchFamily="1" charset="-122"/>
              </a:rPr>
              <a:t>%</a:t>
            </a:r>
            <a:r>
              <a:rPr sz="2000" dirty="0">
                <a:latin typeface="楷体_GB2312" pitchFamily="1" charset="-122"/>
                <a:ea typeface="楷体_GB2312" pitchFamily="1" charset="-122"/>
              </a:rPr>
              <a:t>al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jg  l1	; 比较的是有符号数，（-40H）＜50H，不转移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l1:		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	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若将JG换为JA，就变成无符号数了，此时，（AL）=（-40H）(-40)补 = C0H ＞ 50H，转移。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3.无条件转移指令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364490" y="1916430"/>
            <a:ext cx="8050530" cy="1501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功能：无条件地转移到目的地址执行。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格式：JMP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(1)按目标地址的转移范围划分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07950" y="1556385"/>
            <a:ext cx="8050530" cy="380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a) 段内转移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执行后只改变eip的内容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b) 段间转移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执行后改变了cs和eip的内容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注：32位保护模式下，不允许应用程序进行段间跳转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(2)按目标地址的寻址方式划分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680845"/>
            <a:ext cx="8050530" cy="3496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a) 直接转移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OPD为标号，或地址值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a) 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680845"/>
            <a:ext cx="8050530" cy="3496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jmp  label_1		; label_1为代码段中的一个标号。跳转到label_1处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jmp  0x8048377	; label_1的地址为0x8048377，则也跳转到label_1处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(2)无符号扩展传送指令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755650" y="1700530"/>
            <a:ext cx="7287260" cy="2193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语句格式：</a:t>
            </a:r>
            <a:r>
              <a:rPr sz="24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MOVZX</a:t>
            </a:r>
            <a:r>
              <a:rPr sz="2400" dirty="0">
                <a:latin typeface="楷体_GB2312" pitchFamily="1" charset="-122"/>
                <a:ea typeface="楷体_GB2312" pitchFamily="1" charset="-122"/>
              </a:rPr>
              <a:t>  OPS, OPD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功能：将源操作数的高位补0，扩成与目的操作数相同的数据类型后，再送入目的地址对应的单元中。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indent="457200" algn="l">
              <a:lnSpc>
                <a:spcPct val="150000"/>
              </a:lnSpc>
              <a:buClrTx/>
              <a:buSzTx/>
            </a:pP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a) 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700530"/>
            <a:ext cx="8050530" cy="3496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注：转移指令中的位移量，是指目的地址到转移指令下一条指令的字节距离。当位移量在-128～127之间时，转移称为短转移。否则段称为近转移。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汇编程序会根据位移量大小自动形成短转移或近转移指令，32位保护模式下，不需要在汇编语句中区分。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700530"/>
            <a:ext cx="8050530" cy="3496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OPD为寄存器操作数，或内存操作数。JMP以OPD的内容作为转移目的地址。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484630"/>
            <a:ext cx="8263890" cy="476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mov  $label_1,  %eax	; 将标号label_1的地址传送到EAX中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* %eax		; *表示是间接跳转。OPD为寄存器操作数。由于EAX的内容为label_1的地址，所以跳转到label_1处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movl  $label_1,  var_1	; var_1是数据段中定义的一个变量。将label_1的地址传送到var_1中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* var_1		; *表示是间接跳转。OPD是内存操作数。由于var_1的内容为label_1的地址，所以跳转到label_1处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55245" y="1412240"/>
            <a:ext cx="8644255" cy="5179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movl  $label_1, var_1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mov	$var_1,  %eax		; 将变量var_1的地址传送到EAX中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* (%eax)			; *表示是间接跳转。OPD是内存操作数。由于(%eax)的内容是label_1的地址，所以跳转到label_1处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  <a:sym typeface="+mn-ea"/>
              </a:rPr>
              <a:t>注：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  <a:sym typeface="+mn-ea"/>
              </a:rPr>
              <a:t>jmp  * %eax和jmp * (%eax)，都是间接跳转。但目标操作数的不同，前者为寄存器操作数，后者为内存操作数。所以两者的执行效果也不同。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07315" y="1557020"/>
            <a:ext cx="7465695" cy="3189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例：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根据不同的输入，执行不同的程序片段。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输入1，执行程序段 LP1；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输入2，执行程序段 LP2；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400" dirty="0">
                <a:latin typeface="楷体_GB2312" pitchFamily="1" charset="-122"/>
                <a:ea typeface="楷体_GB2312" pitchFamily="1" charset="-122"/>
              </a:rPr>
              <a:t>输入3，执行程序段 LP3；</a:t>
            </a:r>
            <a:endParaRPr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1460" y="1628775"/>
            <a:ext cx="8050530" cy="5166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直接跳转实现：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...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LP1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...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LP2 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...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LP3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评：如果分支很多，每个分支均使用 JMP 标号，程序难看，臃肿！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b) 间接转移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251460" y="1628775"/>
            <a:ext cx="8194040" cy="5166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间接接跳转实现：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; 构造指令地址列表，采用间接转移指令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functab:  .long  lp1, lp2, lp3, 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…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sz="2000" dirty="0">
                <a:latin typeface="楷体_GB2312" pitchFamily="1" charset="-122"/>
                <a:ea typeface="楷体_GB2312" pitchFamily="1" charset="-122"/>
              </a:rPr>
              <a:t>jmp  functab(, %ebx, 4) ;  EBX = 0，跳转到lp1处。 EBX = 1，跳转到lp2处</a:t>
            </a:r>
            <a:endParaRPr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4.转移传送指令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179705" y="1700530"/>
            <a:ext cx="8194040" cy="19443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带条件的数据传送指令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格式：cmov***  OPS，OPD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  <a:p>
            <a:pPr marL="834390" lvl="1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功能：在条件成立时，传送数据， 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4.转移传送指令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-108585" y="1557020"/>
            <a:ext cx="8590280" cy="5166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注意：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634490" lvl="2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OPS为寄存器操作数或内存操作数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634490" lvl="2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OPD为寄存器操作数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634490" lvl="2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可使用单个标志位 ZF、CF、F、OF、PF的值确定是否传送，相应指令为：cmovne/cmovnz、cmovnc、cmovns、cmovno、cmovnp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  <a:p>
            <a:pPr marL="1634490" lvl="2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sz="2000" dirty="0">
                <a:latin typeface="楷体_GB2312" pitchFamily="1" charset="-122"/>
                <a:ea typeface="楷体_GB2312" pitchFamily="1" charset="-122"/>
              </a:rPr>
              <a:t>可使用比较结果：高于、高于等于、低于、低于、大于、大于等于、小于、小于等于确定是否传送，相应指令为：cmova、cmovae、cmovb、cmovbe、cmovg、cmovge、cmovl、cmovle</a:t>
            </a:r>
            <a:endParaRPr lang="zh-CN" sz="20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8193"/>
          <p:cNvSpPr txBox="1"/>
          <p:nvPr/>
        </p:nvSpPr>
        <p:spPr>
          <a:xfrm>
            <a:off x="548640" y="260985"/>
            <a:ext cx="74218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sz="3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五、分支</a:t>
            </a:r>
            <a:endParaRPr sz="360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3" name="文本框 8194"/>
          <p:cNvSpPr txBox="1"/>
          <p:nvPr>
            <p:custDataLst>
              <p:tags r:id="rId1"/>
            </p:custDataLst>
          </p:nvPr>
        </p:nvSpPr>
        <p:spPr>
          <a:xfrm>
            <a:off x="467360" y="1772920"/>
            <a:ext cx="7734300" cy="1485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377190" indent="457200" algn="l">
              <a:lnSpc>
                <a:spcPct val="150000"/>
              </a:lnSpc>
              <a:buClrTx/>
              <a:buSzTx/>
            </a:pPr>
            <a:r>
              <a:rPr lang="zh-CN" sz="2400" dirty="0">
                <a:latin typeface="楷体_GB2312" pitchFamily="1" charset="-122"/>
                <a:ea typeface="楷体_GB2312" pitchFamily="1" charset="-122"/>
              </a:rPr>
              <a:t>特点：计算机根据不同情况自动作出判断，有选择地执行相应处理程序。</a:t>
            </a:r>
            <a:endParaRPr lang="zh-CN" sz="2400" dirty="0">
              <a:latin typeface="楷体_GB2312" pitchFamily="1" charset="-122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592*445"/>
  <p:tag name="TABLE_ENDDRAG_RECT" val="76*222*592*445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TIMING" val="|0.1"/>
</p:tagLst>
</file>

<file path=ppt/tags/tag198.xml><?xml version="1.0" encoding="utf-8"?>
<p:tagLst xmlns:p="http://schemas.openxmlformats.org/presentationml/2006/main">
  <p:tag name="COMMONDATA" val="eyJoZGlkIjoiYjg1NGU3MmE1Yjc5MDU5NjQ3ZjllNDQ2ZDhmZGY5NzIifQ=="/>
  <p:tag name="KSO_WPP_MARK_KEY" val="d49286c5-fd35-43ad-9bc0-1880cc3ef88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10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10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10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10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10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11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11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11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1.xml><?xml version="1.0" encoding="utf-8"?>
<a:theme xmlns:a="http://schemas.openxmlformats.org/drawingml/2006/main" name="11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2.xml><?xml version="1.0" encoding="utf-8"?>
<a:theme xmlns:a="http://schemas.openxmlformats.org/drawingml/2006/main" name="11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3.xml><?xml version="1.0" encoding="utf-8"?>
<a:theme xmlns:a="http://schemas.openxmlformats.org/drawingml/2006/main" name="11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4.xml><?xml version="1.0" encoding="utf-8"?>
<a:theme xmlns:a="http://schemas.openxmlformats.org/drawingml/2006/main" name="11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5.xml><?xml version="1.0" encoding="utf-8"?>
<a:theme xmlns:a="http://schemas.openxmlformats.org/drawingml/2006/main" name="11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6.xml><?xml version="1.0" encoding="utf-8"?>
<a:theme xmlns:a="http://schemas.openxmlformats.org/drawingml/2006/main" name="11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7.xml><?xml version="1.0" encoding="utf-8"?>
<a:theme xmlns:a="http://schemas.openxmlformats.org/drawingml/2006/main" name="11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8.xml><?xml version="1.0" encoding="utf-8"?>
<a:theme xmlns:a="http://schemas.openxmlformats.org/drawingml/2006/main" name="12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9.xml><?xml version="1.0" encoding="utf-8"?>
<a:theme xmlns:a="http://schemas.openxmlformats.org/drawingml/2006/main" name="12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0.xml><?xml version="1.0" encoding="utf-8"?>
<a:theme xmlns:a="http://schemas.openxmlformats.org/drawingml/2006/main" name="12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1.xml><?xml version="1.0" encoding="utf-8"?>
<a:theme xmlns:a="http://schemas.openxmlformats.org/drawingml/2006/main" name="12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2.xml><?xml version="1.0" encoding="utf-8"?>
<a:theme xmlns:a="http://schemas.openxmlformats.org/drawingml/2006/main" name="12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3.xml><?xml version="1.0" encoding="utf-8"?>
<a:theme xmlns:a="http://schemas.openxmlformats.org/drawingml/2006/main" name="12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4.xml><?xml version="1.0" encoding="utf-8"?>
<a:theme xmlns:a="http://schemas.openxmlformats.org/drawingml/2006/main" name="12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5.xml><?xml version="1.0" encoding="utf-8"?>
<a:theme xmlns:a="http://schemas.openxmlformats.org/drawingml/2006/main" name="12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6.xml><?xml version="1.0" encoding="utf-8"?>
<a:theme xmlns:a="http://schemas.openxmlformats.org/drawingml/2006/main" name="12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7.xml><?xml version="1.0" encoding="utf-8"?>
<a:theme xmlns:a="http://schemas.openxmlformats.org/drawingml/2006/main" name="12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8.xml><?xml version="1.0" encoding="utf-8"?>
<a:theme xmlns:a="http://schemas.openxmlformats.org/drawingml/2006/main" name="13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9.xml><?xml version="1.0" encoding="utf-8"?>
<a:theme xmlns:a="http://schemas.openxmlformats.org/drawingml/2006/main" name="13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0.xml><?xml version="1.0" encoding="utf-8"?>
<a:theme xmlns:a="http://schemas.openxmlformats.org/drawingml/2006/main" name="13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1.xml><?xml version="1.0" encoding="utf-8"?>
<a:theme xmlns:a="http://schemas.openxmlformats.org/drawingml/2006/main" name="13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2.xml><?xml version="1.0" encoding="utf-8"?>
<a:theme xmlns:a="http://schemas.openxmlformats.org/drawingml/2006/main" name="13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3.xml><?xml version="1.0" encoding="utf-8"?>
<a:theme xmlns:a="http://schemas.openxmlformats.org/drawingml/2006/main" name="13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4.xml><?xml version="1.0" encoding="utf-8"?>
<a:theme xmlns:a="http://schemas.openxmlformats.org/drawingml/2006/main" name="13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5.xml><?xml version="1.0" encoding="utf-8"?>
<a:theme xmlns:a="http://schemas.openxmlformats.org/drawingml/2006/main" name="13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6.xml><?xml version="1.0" encoding="utf-8"?>
<a:theme xmlns:a="http://schemas.openxmlformats.org/drawingml/2006/main" name="13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7.xml><?xml version="1.0" encoding="utf-8"?>
<a:theme xmlns:a="http://schemas.openxmlformats.org/drawingml/2006/main" name="13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8.xml><?xml version="1.0" encoding="utf-8"?>
<a:theme xmlns:a="http://schemas.openxmlformats.org/drawingml/2006/main" name="14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9.xml><?xml version="1.0" encoding="utf-8"?>
<a:theme xmlns:a="http://schemas.openxmlformats.org/drawingml/2006/main" name="14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0.xml><?xml version="1.0" encoding="utf-8"?>
<a:theme xmlns:a="http://schemas.openxmlformats.org/drawingml/2006/main" name="14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1.xml><?xml version="1.0" encoding="utf-8"?>
<a:theme xmlns:a="http://schemas.openxmlformats.org/drawingml/2006/main" name="14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2.xml><?xml version="1.0" encoding="utf-8"?>
<a:theme xmlns:a="http://schemas.openxmlformats.org/drawingml/2006/main" name="14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3.xml><?xml version="1.0" encoding="utf-8"?>
<a:theme xmlns:a="http://schemas.openxmlformats.org/drawingml/2006/main" name="14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4.xml><?xml version="1.0" encoding="utf-8"?>
<a:theme xmlns:a="http://schemas.openxmlformats.org/drawingml/2006/main" name="14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5.xml><?xml version="1.0" encoding="utf-8"?>
<a:theme xmlns:a="http://schemas.openxmlformats.org/drawingml/2006/main" name="14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6.xml><?xml version="1.0" encoding="utf-8"?>
<a:theme xmlns:a="http://schemas.openxmlformats.org/drawingml/2006/main" name="14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7.xml><?xml version="1.0" encoding="utf-8"?>
<a:theme xmlns:a="http://schemas.openxmlformats.org/drawingml/2006/main" name="14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8.xml><?xml version="1.0" encoding="utf-8"?>
<a:theme xmlns:a="http://schemas.openxmlformats.org/drawingml/2006/main" name="15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9.xml><?xml version="1.0" encoding="utf-8"?>
<a:theme xmlns:a="http://schemas.openxmlformats.org/drawingml/2006/main" name="15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0.xml><?xml version="1.0" encoding="utf-8"?>
<a:theme xmlns:a="http://schemas.openxmlformats.org/drawingml/2006/main" name="15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1.xml><?xml version="1.0" encoding="utf-8"?>
<a:theme xmlns:a="http://schemas.openxmlformats.org/drawingml/2006/main" name="15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2.xml><?xml version="1.0" encoding="utf-8"?>
<a:theme xmlns:a="http://schemas.openxmlformats.org/drawingml/2006/main" name="15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3.xml><?xml version="1.0" encoding="utf-8"?>
<a:theme xmlns:a="http://schemas.openxmlformats.org/drawingml/2006/main" name="15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4.xml><?xml version="1.0" encoding="utf-8"?>
<a:theme xmlns:a="http://schemas.openxmlformats.org/drawingml/2006/main" name="15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5.xml><?xml version="1.0" encoding="utf-8"?>
<a:theme xmlns:a="http://schemas.openxmlformats.org/drawingml/2006/main" name="15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6.xml><?xml version="1.0" encoding="utf-8"?>
<a:theme xmlns:a="http://schemas.openxmlformats.org/drawingml/2006/main" name="15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7.xml><?xml version="1.0" encoding="utf-8"?>
<a:theme xmlns:a="http://schemas.openxmlformats.org/drawingml/2006/main" name="15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8.xml><?xml version="1.0" encoding="utf-8"?>
<a:theme xmlns:a="http://schemas.openxmlformats.org/drawingml/2006/main" name="16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9.xml><?xml version="1.0" encoding="utf-8"?>
<a:theme xmlns:a="http://schemas.openxmlformats.org/drawingml/2006/main" name="16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0.xml><?xml version="1.0" encoding="utf-8"?>
<a:theme xmlns:a="http://schemas.openxmlformats.org/drawingml/2006/main" name="16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3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3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3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4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4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4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5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5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5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5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5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5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5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6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6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6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6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6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6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6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7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7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7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7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7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7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7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8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8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8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8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8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8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8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9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9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9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8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9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94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95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96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7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8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10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9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100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</Template>
  <TotalTime>0</TotalTime>
  <Words>16974</Words>
  <Application>WPS 演示</Application>
  <PresentationFormat>在屏幕上显示</PresentationFormat>
  <Paragraphs>1483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160</vt:i4>
      </vt:variant>
      <vt:variant>
        <vt:lpstr>幻灯片标题</vt:lpstr>
      </vt:variant>
      <vt:variant>
        <vt:i4>162</vt:i4>
      </vt:variant>
    </vt:vector>
  </HeadingPairs>
  <TitlesOfParts>
    <vt:vector size="334" baseType="lpstr">
      <vt:lpstr>Arial</vt:lpstr>
      <vt:lpstr>宋体</vt:lpstr>
      <vt:lpstr>Wingdings</vt:lpstr>
      <vt:lpstr>Tahoma</vt:lpstr>
      <vt:lpstr>黑体</vt:lpstr>
      <vt:lpstr>华文新魏</vt:lpstr>
      <vt:lpstr>楷体_GB2312</vt:lpstr>
      <vt:lpstr>新宋体</vt:lpstr>
      <vt:lpstr>Wingdings</vt:lpstr>
      <vt:lpstr>微软雅黑</vt:lpstr>
      <vt:lpstr>Arial Unicode MS</vt:lpstr>
      <vt:lpstr>Calibri</vt:lpstr>
      <vt:lpstr>1_model-3</vt:lpstr>
      <vt:lpstr>6_model-3</vt:lpstr>
      <vt:lpstr>5_model-3</vt:lpstr>
      <vt:lpstr>2_model-3</vt:lpstr>
      <vt:lpstr>3_model-3</vt:lpstr>
      <vt:lpstr>4_model-3</vt:lpstr>
      <vt:lpstr>7_model-3</vt:lpstr>
      <vt:lpstr>9_model-3</vt:lpstr>
      <vt:lpstr>10_model-3</vt:lpstr>
      <vt:lpstr>13_model-3</vt:lpstr>
      <vt:lpstr>14_model-3</vt:lpstr>
      <vt:lpstr>15_model-3</vt:lpstr>
      <vt:lpstr>11_model-3</vt:lpstr>
      <vt:lpstr>16_model-3</vt:lpstr>
      <vt:lpstr>17_model-3</vt:lpstr>
      <vt:lpstr>18_model-3</vt:lpstr>
      <vt:lpstr>19_model-3</vt:lpstr>
      <vt:lpstr>20_model-3</vt:lpstr>
      <vt:lpstr>21_model-3</vt:lpstr>
      <vt:lpstr>22_model-3</vt:lpstr>
      <vt:lpstr>23_model-3</vt:lpstr>
      <vt:lpstr>24_model-3</vt:lpstr>
      <vt:lpstr>25_model-3</vt:lpstr>
      <vt:lpstr>26_model-3</vt:lpstr>
      <vt:lpstr>27_model-3</vt:lpstr>
      <vt:lpstr>28_model-3</vt:lpstr>
      <vt:lpstr>29_model-3</vt:lpstr>
      <vt:lpstr>30_model-3</vt:lpstr>
      <vt:lpstr>31_model-3</vt:lpstr>
      <vt:lpstr>32_model-3</vt:lpstr>
      <vt:lpstr>33_model-3</vt:lpstr>
      <vt:lpstr>34_model-3</vt:lpstr>
      <vt:lpstr>35_model-3</vt:lpstr>
      <vt:lpstr>36_model-3</vt:lpstr>
      <vt:lpstr>37_model-3</vt:lpstr>
      <vt:lpstr>38_model-3</vt:lpstr>
      <vt:lpstr>39_model-3</vt:lpstr>
      <vt:lpstr>40_model-3</vt:lpstr>
      <vt:lpstr>41_model-3</vt:lpstr>
      <vt:lpstr>42_model-3</vt:lpstr>
      <vt:lpstr>43_model-3</vt:lpstr>
      <vt:lpstr>44_model-3</vt:lpstr>
      <vt:lpstr>45_model-3</vt:lpstr>
      <vt:lpstr>46_model-3</vt:lpstr>
      <vt:lpstr>47_model-3</vt:lpstr>
      <vt:lpstr>48_model-3</vt:lpstr>
      <vt:lpstr>49_model-3</vt:lpstr>
      <vt:lpstr>50_model-3</vt:lpstr>
      <vt:lpstr>51_model-3</vt:lpstr>
      <vt:lpstr>52_model-3</vt:lpstr>
      <vt:lpstr>53_model-3</vt:lpstr>
      <vt:lpstr>54_model-3</vt:lpstr>
      <vt:lpstr>55_model-3</vt:lpstr>
      <vt:lpstr>56_model-3</vt:lpstr>
      <vt:lpstr>57_model-3</vt:lpstr>
      <vt:lpstr>58_model-3</vt:lpstr>
      <vt:lpstr>59_model-3</vt:lpstr>
      <vt:lpstr>60_model-3</vt:lpstr>
      <vt:lpstr>61_model-3</vt:lpstr>
      <vt:lpstr>62_model-3</vt:lpstr>
      <vt:lpstr>63_model-3</vt:lpstr>
      <vt:lpstr>64_model-3</vt:lpstr>
      <vt:lpstr>65_model-3</vt:lpstr>
      <vt:lpstr>66_model-3</vt:lpstr>
      <vt:lpstr>67_model-3</vt:lpstr>
      <vt:lpstr>68_model-3</vt:lpstr>
      <vt:lpstr>69_model-3</vt:lpstr>
      <vt:lpstr>70_model-3</vt:lpstr>
      <vt:lpstr>71_model-3</vt:lpstr>
      <vt:lpstr>72_model-3</vt:lpstr>
      <vt:lpstr>73_model-3</vt:lpstr>
      <vt:lpstr>74_model-3</vt:lpstr>
      <vt:lpstr>75_model-3</vt:lpstr>
      <vt:lpstr>76_model-3</vt:lpstr>
      <vt:lpstr>77_model-3</vt:lpstr>
      <vt:lpstr>78_model-3</vt:lpstr>
      <vt:lpstr>79_model-3</vt:lpstr>
      <vt:lpstr>80_model-3</vt:lpstr>
      <vt:lpstr>81_model-3</vt:lpstr>
      <vt:lpstr>82_model-3</vt:lpstr>
      <vt:lpstr>83_model-3</vt:lpstr>
      <vt:lpstr>84_model-3</vt:lpstr>
      <vt:lpstr>85_model-3</vt:lpstr>
      <vt:lpstr>86_model-3</vt:lpstr>
      <vt:lpstr>87_model-3</vt:lpstr>
      <vt:lpstr>88_model-3</vt:lpstr>
      <vt:lpstr>90_model-3</vt:lpstr>
      <vt:lpstr>91_model-3</vt:lpstr>
      <vt:lpstr>92_model-3</vt:lpstr>
      <vt:lpstr>89_model-3</vt:lpstr>
      <vt:lpstr>93_model-3</vt:lpstr>
      <vt:lpstr>94_model-3</vt:lpstr>
      <vt:lpstr>95_model-3</vt:lpstr>
      <vt:lpstr>96_model-3</vt:lpstr>
      <vt:lpstr>97_model-3</vt:lpstr>
      <vt:lpstr>98_model-3</vt:lpstr>
      <vt:lpstr>101_model-3</vt:lpstr>
      <vt:lpstr>99_model-3</vt:lpstr>
      <vt:lpstr>100_model-3</vt:lpstr>
      <vt:lpstr>102_model-3</vt:lpstr>
      <vt:lpstr>103_model-3</vt:lpstr>
      <vt:lpstr>104_model-3</vt:lpstr>
      <vt:lpstr>105_model-3</vt:lpstr>
      <vt:lpstr>106_model-3</vt:lpstr>
      <vt:lpstr>107_model-3</vt:lpstr>
      <vt:lpstr>108_model-3</vt:lpstr>
      <vt:lpstr>109_model-3</vt:lpstr>
      <vt:lpstr>110_model-3</vt:lpstr>
      <vt:lpstr>111_model-3</vt:lpstr>
      <vt:lpstr>112_model-3</vt:lpstr>
      <vt:lpstr>113_model-3</vt:lpstr>
      <vt:lpstr>114_model-3</vt:lpstr>
      <vt:lpstr>115_model-3</vt:lpstr>
      <vt:lpstr>116_model-3</vt:lpstr>
      <vt:lpstr>117_model-3</vt:lpstr>
      <vt:lpstr>118_model-3</vt:lpstr>
      <vt:lpstr>119_model-3</vt:lpstr>
      <vt:lpstr>120_model-3</vt:lpstr>
      <vt:lpstr>121_model-3</vt:lpstr>
      <vt:lpstr>122_model-3</vt:lpstr>
      <vt:lpstr>123_model-3</vt:lpstr>
      <vt:lpstr>125_model-3</vt:lpstr>
      <vt:lpstr>124_model-3</vt:lpstr>
      <vt:lpstr>126_model-3</vt:lpstr>
      <vt:lpstr>127_model-3</vt:lpstr>
      <vt:lpstr>128_model-3</vt:lpstr>
      <vt:lpstr>129_model-3</vt:lpstr>
      <vt:lpstr>130_model-3</vt:lpstr>
      <vt:lpstr>131_model-3</vt:lpstr>
      <vt:lpstr>132_model-3</vt:lpstr>
      <vt:lpstr>133_model-3</vt:lpstr>
      <vt:lpstr>134_model-3</vt:lpstr>
      <vt:lpstr>135_model-3</vt:lpstr>
      <vt:lpstr>136_model-3</vt:lpstr>
      <vt:lpstr>137_model-3</vt:lpstr>
      <vt:lpstr>138_model-3</vt:lpstr>
      <vt:lpstr>139_model-3</vt:lpstr>
      <vt:lpstr>140_model-3</vt:lpstr>
      <vt:lpstr>141_model-3</vt:lpstr>
      <vt:lpstr>142_model-3</vt:lpstr>
      <vt:lpstr>143_model-3</vt:lpstr>
      <vt:lpstr>144_model-3</vt:lpstr>
      <vt:lpstr>145_model-3</vt:lpstr>
      <vt:lpstr>146_model-3</vt:lpstr>
      <vt:lpstr>147_model-3</vt:lpstr>
      <vt:lpstr>148_model-3</vt:lpstr>
      <vt:lpstr>149_model-3</vt:lpstr>
      <vt:lpstr>150_model-3</vt:lpstr>
      <vt:lpstr>151_model-3</vt:lpstr>
      <vt:lpstr>152_model-3</vt:lpstr>
      <vt:lpstr>153_model-3</vt:lpstr>
      <vt:lpstr>154_model-3</vt:lpstr>
      <vt:lpstr>155_model-3</vt:lpstr>
      <vt:lpstr>156_model-3</vt:lpstr>
      <vt:lpstr>157_model-3</vt:lpstr>
      <vt:lpstr>158_model-3</vt:lpstr>
      <vt:lpstr>159_model-3</vt:lpstr>
      <vt:lpstr>160_model-3</vt:lpstr>
      <vt:lpstr>161_model-3</vt:lpstr>
      <vt:lpstr>162_model-3</vt:lpstr>
      <vt:lpstr>第三章 程序的转换及机器级表示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soft.netnest.com.cn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软件仓库</dc:creator>
  <cp:lastModifiedBy>李海波</cp:lastModifiedBy>
  <cp:revision>1667</cp:revision>
  <dcterms:created xsi:type="dcterms:W3CDTF">2006-11-13T09:10:00Z</dcterms:created>
  <dcterms:modified xsi:type="dcterms:W3CDTF">2023-10-13T07:46:36Z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849A4ED79F6A4168823D8913AE8C4ED2</vt:lpwstr>
  </property>
</Properties>
</file>